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58400" cy="64008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40" y="-90"/>
      </p:cViewPr>
      <p:guideLst>
        <p:guide orient="horz" pos="201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briefly tell the story of the earthquake in haiti and greif building a well.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Tony’s notes-I like this slide but I’m worried about showing a clean jerry can when Greif makes 25% of the world’s jerry cans. Can we swap out the clean/yellow can for a dirty one?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Tony’s notes-Aysu, Are there any other awards that we should be referencing?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Tony’s notes-add the word “opportunity” after “micro-finance”</a:t>
            </a:r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Tony’s notes-I might suggest changing “clean” to “safe”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Tony’s notes-I would recommend using Calvin’s/Tony’s slide here. I would only focus on # of countries where the pack is. 35+ countries is a good number. 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8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live in a global economy and one of our countries is weak, all of them are weak. Tony’s notes-I might suggest changing “clean water” to “safe water”</a:t>
            </a: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and Scott watch as that clean water was being poured into containers that clearly held gasoline and other contaminants at one point. This was there ah ha moment.</a:t>
            </a: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685800"/>
            <a:ext cx="538797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gradFill>
            <a:gsLst>
              <a:gs pos="0">
                <a:srgbClr val="22BDEA"/>
              </a:gs>
              <a:gs pos="56000">
                <a:srgbClr val="22BDEA"/>
              </a:gs>
              <a:gs pos="100000">
                <a:srgbClr val="026D95">
                  <a:alpha val="8784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0995" y="1988398"/>
            <a:ext cx="8223240" cy="1372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000995" y="3484535"/>
            <a:ext cx="8223240" cy="163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6D95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02922" y="254844"/>
            <a:ext cx="3309142" cy="1084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932555" y="254845"/>
            <a:ext cx="5622925" cy="5462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02922" y="1339428"/>
            <a:ext cx="3309142" cy="4378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971516" y="4480560"/>
            <a:ext cx="6035038" cy="52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971516" y="571922"/>
            <a:ext cx="6035038" cy="384047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971516" y="5009516"/>
            <a:ext cx="6035038" cy="751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2BDEA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17081" y="-920642"/>
            <a:ext cx="4224232" cy="9052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38100" algn="l" rtl="0">
              <a:spcBef>
                <a:spcPts val="640"/>
              </a:spcBef>
              <a:buClr>
                <a:srgbClr val="4C4C4C"/>
              </a:buClr>
              <a:buFont typeface="Arial"/>
              <a:buChar char="•"/>
              <a:defRPr/>
            </a:lvl1pPr>
            <a:lvl2pPr marL="742950" indent="69850" algn="l" rtl="0">
              <a:spcBef>
                <a:spcPts val="560"/>
              </a:spcBef>
              <a:buClr>
                <a:srgbClr val="4C4C4C"/>
              </a:buClr>
              <a:buFont typeface="Arial"/>
              <a:buChar char="–"/>
              <a:defRPr/>
            </a:lvl2pPr>
            <a:lvl3pPr marL="1143000" indent="101600" algn="l" rtl="0">
              <a:spcBef>
                <a:spcPts val="480"/>
              </a:spcBef>
              <a:buClr>
                <a:srgbClr val="4C4C4C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buClr>
                <a:srgbClr val="4C4C4C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buClr>
                <a:srgbClr val="4C4C4C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6717267" y="1543554"/>
            <a:ext cx="5098415" cy="248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2BDEA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54890" y="-862777"/>
            <a:ext cx="5098415" cy="7301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38100" algn="l" rtl="0">
              <a:spcBef>
                <a:spcPts val="640"/>
              </a:spcBef>
              <a:buClr>
                <a:srgbClr val="4C4C4C"/>
              </a:buClr>
              <a:buFont typeface="Arial"/>
              <a:buChar char="•"/>
              <a:defRPr/>
            </a:lvl1pPr>
            <a:lvl2pPr marL="742950" indent="69850" algn="l" rtl="0">
              <a:spcBef>
                <a:spcPts val="560"/>
              </a:spcBef>
              <a:buClr>
                <a:srgbClr val="4C4C4C"/>
              </a:buClr>
              <a:buFont typeface="Arial"/>
              <a:buChar char="–"/>
              <a:defRPr/>
            </a:lvl2pPr>
            <a:lvl3pPr marL="1143000" indent="101600" algn="l" rtl="0">
              <a:spcBef>
                <a:spcPts val="480"/>
              </a:spcBef>
              <a:buClr>
                <a:srgbClr val="4C4C4C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buClr>
                <a:srgbClr val="4C4C4C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buClr>
                <a:srgbClr val="4C4C4C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02920" y="54664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02920" y="1547957"/>
            <a:ext cx="9052559" cy="4095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502920" y="5733953"/>
            <a:ext cx="9052559" cy="1587"/>
          </a:xfrm>
          <a:prstGeom prst="straightConnector1">
            <a:avLst/>
          </a:prstGeom>
          <a:noFill/>
          <a:ln w="9525" cap="flat">
            <a:solidFill>
              <a:srgbClr val="4C4C4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/>
          <p:nvPr/>
        </p:nvSpPr>
        <p:spPr>
          <a:xfrm>
            <a:off x="9108125" y="5735539"/>
            <a:ext cx="51992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2BDEA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53562" y="1394250"/>
            <a:ext cx="4894737" cy="3942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615942" y="1394250"/>
            <a:ext cx="4894737" cy="3942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gradFill>
            <a:gsLst>
              <a:gs pos="0">
                <a:srgbClr val="026D95"/>
              </a:gs>
              <a:gs pos="55000">
                <a:srgbClr val="026D95"/>
              </a:gs>
              <a:gs pos="100000">
                <a:srgbClr val="026D95">
                  <a:alpha val="4784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94543" y="4113107"/>
            <a:ext cx="8549639" cy="12712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94543" y="2712932"/>
            <a:ext cx="8549639" cy="1400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2920" y="1432770"/>
            <a:ext cx="4444206" cy="597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02920" y="2029883"/>
            <a:ext cx="4444206" cy="3687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109528" y="1432770"/>
            <a:ext cx="4445953" cy="597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109528" y="2029883"/>
            <a:ext cx="4445953" cy="3687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rtl="0">
              <a:spcBef>
                <a:spcPts val="0"/>
              </a:spcBef>
              <a:buFont typeface="Trebuchet MS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502920" y="1493520"/>
            <a:ext cx="9052559" cy="4224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C4C4C"/>
              </a:buClr>
              <a:buFont typeface="Trebuchet MS"/>
              <a:buChar char="–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C4C4C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Font typeface="Trebuchet MS"/>
              <a:buChar char="–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Font typeface="Trebuchet MS"/>
              <a:buChar char="»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029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436619" y="5932594"/>
            <a:ext cx="31851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08520" y="5932594"/>
            <a:ext cx="2346960" cy="340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xEokjmCsGa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ater.org/statistics/statistics-detail/en/c/21140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465025" y="1066800"/>
            <a:ext cx="9040499" cy="38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</a:rPr>
              <a:t>“This statement that water is the next oil is a profound underestimation.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</a:rPr>
              <a:t>You can live without oil.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</a:rPr>
              <a:t>You can’t live without water.”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b="0" i="0" u="none" strike="noStrike" cap="none" baseline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</a:rPr>
              <a:t>Inventor Dean Kamen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79"/>
            <a:ext cx="10058398" cy="6406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83410" y="723900"/>
            <a:ext cx="5086800" cy="2246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6D95"/>
              </a:buClr>
              <a:buSzPct val="25000"/>
              <a:buFont typeface="Dosis"/>
              <a:buNone/>
            </a:pPr>
            <a: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  <a:t>Today…  2OO million hours </a:t>
            </a:r>
            <a:b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  <a:t>will be spent carrying water </a:t>
            </a:r>
            <a:b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  <a:t>from source to home, often </a:t>
            </a:r>
            <a:b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  <a:t>over long distances, mostly</a:t>
            </a:r>
            <a:b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>
                <a:solidFill>
                  <a:srgbClr val="026D95"/>
                </a:solidFill>
                <a:latin typeface="Calibri"/>
                <a:ea typeface="Calibri"/>
                <a:cs typeface="Calibri"/>
                <a:sym typeface="Calibri"/>
              </a:rPr>
              <a:t>by women and children.</a:t>
            </a:r>
            <a:r>
              <a:rPr lang="en-US" sz="28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678838" y="5984132"/>
            <a:ext cx="2163272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http://wandermelon.com/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548"/>
            <a:ext cx="10131076" cy="67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29859"/>
          <a:stretch/>
        </p:blipFill>
        <p:spPr>
          <a:xfrm>
            <a:off x="890175" y="59473"/>
            <a:ext cx="8278048" cy="105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82800" y="975275"/>
            <a:ext cx="9924598" cy="4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SOLUTION TO SAFE WATER TRANSPORTATION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0042"/>
            <a:ext cx="10058400" cy="671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 rot="10800000">
            <a:off x="3368699" y="-1"/>
            <a:ext cx="7756500" cy="6400799"/>
          </a:xfrm>
          <a:prstGeom prst="rect">
            <a:avLst/>
          </a:prstGeom>
          <a:gradFill>
            <a:gsLst>
              <a:gs pos="0">
                <a:srgbClr val="000000">
                  <a:alpha val="96862"/>
                </a:srgbClr>
              </a:gs>
              <a:gs pos="2000">
                <a:srgbClr val="000000">
                  <a:alpha val="96862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6347980" y="1338608"/>
            <a:ext cx="41229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3200" b="0" i="0" u="none" strike="noStrike" cap="small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Changing </a:t>
            </a:r>
            <a:br>
              <a:rPr lang="en-US" sz="3200" b="0" i="0" u="none" strike="noStrike" cap="small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small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the Path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6347980" y="2415825"/>
            <a:ext cx="3113399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PackH</a:t>
            </a:r>
            <a:r>
              <a:rPr lang="en-US" sz="36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is a valuable tool for women at the base of the economic pyramid.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7678838" y="5984132"/>
            <a:ext cx="2163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Tony Cece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502920" y="54664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4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Scientifically Tested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02920" y="1547957"/>
            <a:ext cx="9052499" cy="40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ct val="25000"/>
              <a:buFont typeface="Dosis"/>
              <a:buNone/>
            </a:pPr>
            <a:r>
              <a:rPr lang="en-US" sz="2400" b="0" i="0" u="none" strike="noStrike" cap="none" baseline="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Leading scientific research nonprofit Battelle compared jerry cans vs. PackH</a:t>
            </a:r>
            <a:r>
              <a:rPr lang="en-US" sz="2400" b="0" i="0" u="none" strike="noStrike" cap="none" baseline="-2500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O for water purity. </a:t>
            </a: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Conclusion: PackH</a:t>
            </a:r>
            <a:r>
              <a:rPr lang="en-US" sz="2400" b="0" i="0" u="none" strike="noStrike" cap="none" baseline="-250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 is a safer alternative.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C4C4C"/>
              </a:buClr>
              <a:buFont typeface="Arial"/>
              <a:buNone/>
            </a:pPr>
            <a:endParaRPr sz="2400" b="0" i="0" u="none" strike="noStrike" cap="none" baseline="0">
              <a:solidFill>
                <a:srgbClr val="4C4C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C4C4C"/>
              </a:buClr>
              <a:buFont typeface="Arial"/>
              <a:buNone/>
            </a:pPr>
            <a:endParaRPr sz="2400" b="0" i="0" u="none" strike="noStrike" cap="none" baseline="0">
              <a:solidFill>
                <a:srgbClr val="4C4C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C4C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5827728" y="3068108"/>
            <a:ext cx="3664250" cy="1067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99% of pathogens and germs eradicated when the backpack liner is placed in the sun for 6O-9O minutes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827728" y="4350810"/>
            <a:ext cx="3664250" cy="514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SODIS (solar disinfectant method) of liner nearly as effective as chlorination</a:t>
            </a:r>
          </a:p>
        </p:txBody>
      </p:sp>
      <p:sp>
        <p:nvSpPr>
          <p:cNvPr id="235" name="Shape 235"/>
          <p:cNvSpPr/>
          <p:nvPr/>
        </p:nvSpPr>
        <p:spPr>
          <a:xfrm>
            <a:off x="4947451" y="3058867"/>
            <a:ext cx="692197" cy="692197"/>
          </a:xfrm>
          <a:prstGeom prst="ellipse">
            <a:avLst/>
          </a:prstGeom>
          <a:gradFill>
            <a:gsLst>
              <a:gs pos="0">
                <a:srgbClr val="22BDEA"/>
              </a:gs>
              <a:gs pos="100000">
                <a:srgbClr val="026D95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Dosis"/>
              <a:buChar char="✓"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236" name="Shape 236"/>
          <p:cNvSpPr/>
          <p:nvPr/>
        </p:nvSpPr>
        <p:spPr>
          <a:xfrm>
            <a:off x="4947451" y="4325766"/>
            <a:ext cx="692197" cy="692197"/>
          </a:xfrm>
          <a:prstGeom prst="ellipse">
            <a:avLst/>
          </a:prstGeom>
          <a:gradFill>
            <a:gsLst>
              <a:gs pos="0">
                <a:srgbClr val="22BDEA"/>
              </a:gs>
              <a:gs pos="100000">
                <a:srgbClr val="026D95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Dosis"/>
              <a:buChar char="✓"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17" y="2959100"/>
            <a:ext cx="214630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3876" y="2877491"/>
            <a:ext cx="1244493" cy="231234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407917" y="3818621"/>
            <a:ext cx="636570" cy="556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ct val="25000"/>
              <a:buFont typeface="Dosis"/>
              <a:buNone/>
            </a:pPr>
            <a:r>
              <a:rPr lang="en-US" sz="1800" b="1" i="0" u="none" strike="noStrike" cap="none" baseline="0">
                <a:solidFill>
                  <a:srgbClr val="4C4C4C"/>
                </a:solidFill>
                <a:latin typeface="Dosis"/>
                <a:ea typeface="Dosis"/>
                <a:cs typeface="Dosis"/>
                <a:sym typeface="Dosis"/>
              </a:rPr>
              <a:t>vs.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2158575" y="-281325"/>
            <a:ext cx="7794899" cy="72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MILLION PEOPLE IMPACTED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200,000 PACKS DELIVERED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PARTNERS ENGAGED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 COUNTRIES TOUCHED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14" y="377592"/>
            <a:ext cx="421200" cy="11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87" y="467074"/>
            <a:ext cx="475500" cy="119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394" y="467074"/>
            <a:ext cx="475500" cy="119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633" y="406317"/>
            <a:ext cx="421200" cy="11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792" y="467074"/>
            <a:ext cx="475500" cy="119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5" y="3496098"/>
            <a:ext cx="1489199" cy="10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550" y="4820248"/>
            <a:ext cx="1232441" cy="117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745" y="1718798"/>
            <a:ext cx="1017500" cy="140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02920" y="54664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4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PackH</a:t>
            </a:r>
            <a:r>
              <a:rPr lang="en-US" sz="4400" b="0" i="0" u="none" strike="noStrike" cap="none" baseline="-250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 Works in Partnership  </a:t>
            </a:r>
          </a:p>
        </p:txBody>
      </p:sp>
      <p:sp>
        <p:nvSpPr>
          <p:cNvPr id="260" name="Shape 260"/>
          <p:cNvSpPr/>
          <p:nvPr/>
        </p:nvSpPr>
        <p:spPr>
          <a:xfrm>
            <a:off x="1015683" y="17785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015683" y="29977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015683" y="4216948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3682685" y="17785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682685" y="29977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3497900" y="4065403"/>
            <a:ext cx="2852700" cy="116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375085" y="17785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375085" y="2997749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6375085" y="4216948"/>
            <a:ext cx="2482204" cy="101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12" y="1755333"/>
            <a:ext cx="1879800" cy="61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2185" y="1815633"/>
            <a:ext cx="2328598" cy="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9042" y="1663474"/>
            <a:ext cx="1670099" cy="1015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934448" y="4470400"/>
            <a:ext cx="2260914" cy="473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0571" y="3042102"/>
            <a:ext cx="2289300" cy="68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2212" y="4353925"/>
            <a:ext cx="2260913" cy="47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1762" y="3116635"/>
            <a:ext cx="1670050" cy="77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52225" y="4331962"/>
            <a:ext cx="2124150" cy="75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23125" y="3019761"/>
            <a:ext cx="1879923" cy="73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11">
            <a:alphaModFix/>
          </a:blip>
          <a:srcRect t="-23180" r="-23166" b="11"/>
          <a:stretch/>
        </p:blipFill>
        <p:spPr>
          <a:xfrm>
            <a:off x="1269475" y="3966001"/>
            <a:ext cx="2260800" cy="124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502920" y="546649"/>
            <a:ext cx="9052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4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Recognized for Innovation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502920" y="1547957"/>
            <a:ext cx="9052499" cy="40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Font typeface="Arial"/>
              <a:buNone/>
            </a:pPr>
            <a:endParaRPr sz="2400" b="0" i="0" u="none" strike="noStrike" cap="none" baseline="0">
              <a:solidFill>
                <a:srgbClr val="4C4C4C"/>
              </a:solidFill>
              <a:latin typeface="Dosis"/>
              <a:ea typeface="Dosis"/>
              <a:cs typeface="Dosis"/>
              <a:sym typeface="Dosis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C4C4C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621985" y="3272026"/>
            <a:ext cx="2482200" cy="1179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3287657" y="3288310"/>
            <a:ext cx="2482200" cy="1179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950080" y="3288310"/>
            <a:ext cx="1609499" cy="1179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812" y="1906173"/>
            <a:ext cx="3245098" cy="8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189" y="4776121"/>
            <a:ext cx="1998599" cy="5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1546" y="1673522"/>
            <a:ext cx="1788299" cy="26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346" y="2916683"/>
            <a:ext cx="2875799" cy="1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8276" y="4680978"/>
            <a:ext cx="1734899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6791" y="4856705"/>
            <a:ext cx="1812900" cy="4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86789" y="4680978"/>
            <a:ext cx="1973100" cy="5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6791" y="1738946"/>
            <a:ext cx="2603398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8200"/>
            <a:ext cx="10058398" cy="75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 rot="10800000">
            <a:off x="4435499" y="-1"/>
            <a:ext cx="7756500" cy="6400799"/>
          </a:xfrm>
          <a:prstGeom prst="rect">
            <a:avLst/>
          </a:prstGeom>
          <a:gradFill>
            <a:gsLst>
              <a:gs pos="0">
                <a:srgbClr val="000000">
                  <a:alpha val="96862"/>
                </a:srgbClr>
              </a:gs>
              <a:gs pos="2000">
                <a:srgbClr val="000000">
                  <a:alpha val="96862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58075" y="5984132"/>
            <a:ext cx="2163272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Partners for Care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6700" y="0"/>
            <a:ext cx="861899" cy="8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5320825" y="3598875"/>
            <a:ext cx="4407299" cy="40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22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Once established as a commodity within a local water supply chain, the sales and distribution of PackH</a:t>
            </a:r>
            <a:r>
              <a:rPr lang="en-US" sz="2200" b="0" i="0" u="none" strike="noStrike" cap="none" baseline="-250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 can become a micro-business </a:t>
            </a:r>
            <a:r>
              <a:rPr lang="en-US" sz="22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opportunity</a:t>
            </a:r>
            <a:r>
              <a:rPr lang="en-US" sz="22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 for the same women who once hauled water in open cans. 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5409772" y="2303475"/>
            <a:ext cx="4236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3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Jobs for </a:t>
            </a:r>
            <a:br>
              <a:rPr lang="en-US" sz="3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Micro-Entrepreneurs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00" y="0"/>
            <a:ext cx="10083799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-25399" y="-39404"/>
            <a:ext cx="10058399" cy="6440099"/>
          </a:xfrm>
          <a:prstGeom prst="rect">
            <a:avLst/>
          </a:prstGeom>
          <a:gradFill>
            <a:gsLst>
              <a:gs pos="0">
                <a:srgbClr val="000000">
                  <a:alpha val="83921"/>
                </a:srgbClr>
              </a:gs>
              <a:gs pos="2000">
                <a:srgbClr val="000000">
                  <a:alpha val="83921"/>
                </a:srgbClr>
              </a:gs>
              <a:gs pos="7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502920" y="1765849"/>
            <a:ext cx="9052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395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br>
              <a:rPr lang="en-US" sz="395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DISASTER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502925" y="3039050"/>
            <a:ext cx="3497699" cy="40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PackH</a:t>
            </a:r>
            <a:r>
              <a:rPr lang="en-US" sz="2400" b="0" i="0" u="none" strike="noStrike" cap="none" baseline="-250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O is a long-term solution in the global water crisis that provides </a:t>
            </a:r>
            <a:r>
              <a:rPr lang="en-US" sz="24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 transportation and </a:t>
            </a:r>
            <a:r>
              <a:rPr lang="en-US" sz="240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  <a:r>
              <a:rPr lang="en-US" sz="24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 storage of water during – and after– a disaster.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7678838" y="5984132"/>
            <a:ext cx="2163272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PackH</a:t>
            </a:r>
            <a:r>
              <a:rPr lang="en-US" sz="10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DEA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957531" y="1097708"/>
            <a:ext cx="3464998" cy="4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5+ COUNTRIES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907175" y="97600"/>
            <a:ext cx="8414099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ct val="25000"/>
              <a:buFont typeface="Dosis"/>
              <a:buNone/>
            </a:pPr>
            <a:r>
              <a:rPr lang="en-US" sz="6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PACK LOCATIONS</a:t>
            </a:r>
          </a:p>
        </p:txBody>
      </p:sp>
      <p:sp>
        <p:nvSpPr>
          <p:cNvPr id="324" name="Shape 324"/>
          <p:cNvSpPr/>
          <p:nvPr/>
        </p:nvSpPr>
        <p:spPr>
          <a:xfrm>
            <a:off x="1255300" y="5640975"/>
            <a:ext cx="174899" cy="2223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1175875" y="5568075"/>
            <a:ext cx="818100" cy="4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432194"/>
            <a:ext cx="10058400" cy="496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2525" cy="561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>
            <a:hlinkClick r:id="rId3"/>
          </p:cNvPr>
          <p:cNvSpPr/>
          <p:nvPr/>
        </p:nvSpPr>
        <p:spPr>
          <a:xfrm>
            <a:off x="-126300" y="-662650"/>
            <a:ext cx="10227050" cy="76703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0450"/>
            <a:ext cx="10058400" cy="67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 rot="10800000" flipH="1">
            <a:off x="-282000" y="-90850"/>
            <a:ext cx="3846299" cy="6671100"/>
          </a:xfrm>
          <a:prstGeom prst="rect">
            <a:avLst/>
          </a:prstGeom>
          <a:gradFill>
            <a:gsLst>
              <a:gs pos="0">
                <a:srgbClr val="000000">
                  <a:alpha val="96862"/>
                </a:srgbClr>
              </a:gs>
              <a:gs pos="2000">
                <a:srgbClr val="000000">
                  <a:alpha val="96862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502920" y="1547957"/>
            <a:ext cx="9052499" cy="40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Eduardo Simoniello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 &amp; General Manager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Greif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Latin America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Eduardo.Simoniello@greif.com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Dosis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INFO@PACKH2O.COM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WWW.PACKH2O.COM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267046" y="5984132"/>
            <a:ext cx="2163272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Tony Cece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6299" y="4018171"/>
            <a:ext cx="1888200" cy="18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502920" y="546649"/>
            <a:ext cx="9052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Dosis"/>
              <a:buNone/>
            </a:pPr>
            <a:r>
              <a:rPr lang="en-US" sz="44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751924" y="176064"/>
            <a:ext cx="8459045" cy="3997868"/>
            <a:chOff x="3186" y="2904"/>
            <a:chExt cx="1800" cy="1032"/>
          </a:xfrm>
        </p:grpSpPr>
        <p:sp>
          <p:nvSpPr>
            <p:cNvPr id="97" name="Shape 97"/>
            <p:cNvSpPr/>
            <p:nvPr/>
          </p:nvSpPr>
          <p:spPr>
            <a:xfrm>
              <a:off x="4429" y="3274"/>
              <a:ext cx="447" cy="447"/>
            </a:xfrm>
            <a:custGeom>
              <a:avLst/>
              <a:gdLst/>
              <a:ahLst/>
              <a:cxnLst/>
              <a:rect l="0" t="0" r="0" b="0"/>
              <a:pathLst>
                <a:path w="3888" h="3888" extrusionOk="0">
                  <a:moveTo>
                    <a:pt x="0" y="1944"/>
                  </a:moveTo>
                  <a:cubicBezTo>
                    <a:pt x="0" y="871"/>
                    <a:pt x="871" y="0"/>
                    <a:pt x="1944" y="0"/>
                  </a:cubicBezTo>
                  <a:cubicBezTo>
                    <a:pt x="1944" y="0"/>
                    <a:pt x="1944" y="0"/>
                    <a:pt x="1944" y="0"/>
                  </a:cubicBezTo>
                  <a:lnTo>
                    <a:pt x="1944" y="0"/>
                  </a:lnTo>
                  <a:cubicBezTo>
                    <a:pt x="3018" y="0"/>
                    <a:pt x="3888" y="871"/>
                    <a:pt x="3888" y="1944"/>
                  </a:cubicBezTo>
                  <a:cubicBezTo>
                    <a:pt x="3888" y="1944"/>
                    <a:pt x="3888" y="1944"/>
                    <a:pt x="3888" y="1944"/>
                  </a:cubicBezTo>
                  <a:lnTo>
                    <a:pt x="3888" y="1944"/>
                  </a:lnTo>
                  <a:cubicBezTo>
                    <a:pt x="3888" y="3018"/>
                    <a:pt x="3018" y="3888"/>
                    <a:pt x="1944" y="3888"/>
                  </a:cubicBezTo>
                  <a:cubicBezTo>
                    <a:pt x="1944" y="3888"/>
                    <a:pt x="1944" y="3888"/>
                    <a:pt x="1944" y="3888"/>
                  </a:cubicBezTo>
                  <a:lnTo>
                    <a:pt x="1944" y="3888"/>
                  </a:lnTo>
                  <a:cubicBezTo>
                    <a:pt x="871" y="3888"/>
                    <a:pt x="0" y="3018"/>
                    <a:pt x="0" y="1944"/>
                  </a:cubicBezTo>
                  <a:cubicBezTo>
                    <a:pt x="0" y="1944"/>
                    <a:pt x="0" y="1944"/>
                    <a:pt x="0" y="1944"/>
                  </a:cubicBezTo>
                  <a:close/>
                </a:path>
              </a:pathLst>
            </a:custGeom>
            <a:solidFill>
              <a:srgbClr val="FABF8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4515" y="3347"/>
              <a:ext cx="299" cy="2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4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35%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4575" y="350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more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4588" y="35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food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3250" y="3274"/>
              <a:ext cx="552" cy="552"/>
            </a:xfrm>
            <a:custGeom>
              <a:avLst/>
              <a:gdLst/>
              <a:ahLst/>
              <a:cxnLst/>
              <a:rect l="0" t="0" r="0" b="0"/>
              <a:pathLst>
                <a:path w="4800" h="4800" extrusionOk="0">
                  <a:moveTo>
                    <a:pt x="0" y="2400"/>
                  </a:moveTo>
                  <a:cubicBezTo>
                    <a:pt x="0" y="1075"/>
                    <a:pt x="1075" y="0"/>
                    <a:pt x="2400" y="0"/>
                  </a:cubicBezTo>
                  <a:cubicBezTo>
                    <a:pt x="2400" y="0"/>
                    <a:pt x="2400" y="0"/>
                    <a:pt x="2400" y="0"/>
                  </a:cubicBezTo>
                  <a:lnTo>
                    <a:pt x="2400" y="0"/>
                  </a:lnTo>
                  <a:cubicBezTo>
                    <a:pt x="3726" y="0"/>
                    <a:pt x="4800" y="1075"/>
                    <a:pt x="4800" y="2400"/>
                  </a:cubicBezTo>
                  <a:cubicBezTo>
                    <a:pt x="4800" y="2400"/>
                    <a:pt x="4800" y="2400"/>
                    <a:pt x="4800" y="2400"/>
                  </a:cubicBezTo>
                  <a:lnTo>
                    <a:pt x="4800" y="2400"/>
                  </a:lnTo>
                  <a:cubicBezTo>
                    <a:pt x="4800" y="3726"/>
                    <a:pt x="3726" y="4800"/>
                    <a:pt x="2400" y="4800"/>
                  </a:cubicBezTo>
                  <a:cubicBezTo>
                    <a:pt x="2400" y="4800"/>
                    <a:pt x="2400" y="4800"/>
                    <a:pt x="2400" y="4800"/>
                  </a:cubicBezTo>
                  <a:lnTo>
                    <a:pt x="2400" y="4800"/>
                  </a:lnTo>
                  <a:cubicBezTo>
                    <a:pt x="1075" y="4800"/>
                    <a:pt x="0" y="3726"/>
                    <a:pt x="0" y="2400"/>
                  </a:cubicBezTo>
                  <a:cubicBezTo>
                    <a:pt x="0" y="2400"/>
                    <a:pt x="0" y="2400"/>
                    <a:pt x="0" y="24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381" y="3365"/>
              <a:ext cx="299" cy="2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4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50%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3447" y="3518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more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3418" y="3590"/>
              <a:ext cx="299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energy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4525" y="3672"/>
              <a:ext cx="257" cy="257"/>
            </a:xfrm>
            <a:custGeom>
              <a:avLst/>
              <a:gdLst/>
              <a:ahLst/>
              <a:cxnLst/>
              <a:rect l="0" t="0" r="0" b="0"/>
              <a:pathLst>
                <a:path w="2240" h="2240" extrusionOk="0">
                  <a:moveTo>
                    <a:pt x="0" y="1120"/>
                  </a:moveTo>
                  <a:cubicBezTo>
                    <a:pt x="0" y="502"/>
                    <a:pt x="502" y="0"/>
                    <a:pt x="1120" y="0"/>
                  </a:cubicBezTo>
                  <a:cubicBezTo>
                    <a:pt x="1120" y="0"/>
                    <a:pt x="1120" y="0"/>
                    <a:pt x="1120" y="0"/>
                  </a:cubicBezTo>
                  <a:lnTo>
                    <a:pt x="1120" y="0"/>
                  </a:lnTo>
                  <a:cubicBezTo>
                    <a:pt x="1739" y="0"/>
                    <a:pt x="2240" y="502"/>
                    <a:pt x="2240" y="1120"/>
                  </a:cubicBezTo>
                  <a:cubicBezTo>
                    <a:pt x="2240" y="1120"/>
                    <a:pt x="2240" y="1120"/>
                    <a:pt x="2240" y="1120"/>
                  </a:cubicBezTo>
                  <a:lnTo>
                    <a:pt x="2240" y="1120"/>
                  </a:lnTo>
                  <a:cubicBezTo>
                    <a:pt x="2240" y="1739"/>
                    <a:pt x="1739" y="2240"/>
                    <a:pt x="1120" y="2240"/>
                  </a:cubicBezTo>
                  <a:cubicBezTo>
                    <a:pt x="1120" y="2240"/>
                    <a:pt x="1120" y="2240"/>
                    <a:pt x="1120" y="2240"/>
                  </a:cubicBezTo>
                  <a:lnTo>
                    <a:pt x="1120" y="2240"/>
                  </a:lnTo>
                  <a:cubicBezTo>
                    <a:pt x="502" y="2240"/>
                    <a:pt x="0" y="1739"/>
                    <a:pt x="0" y="1120"/>
                  </a:cubicBezTo>
                  <a:cubicBezTo>
                    <a:pt x="0" y="1120"/>
                    <a:pt x="0" y="1120"/>
                    <a:pt x="0" y="1120"/>
                  </a:cubicBezTo>
                  <a:close/>
                </a:path>
              </a:pathLst>
            </a:custGeom>
            <a:solidFill>
              <a:srgbClr val="FABF8E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520" y="3668"/>
              <a:ext cx="267" cy="268"/>
            </a:xfrm>
            <a:custGeom>
              <a:avLst/>
              <a:gdLst/>
              <a:ahLst/>
              <a:cxnLst/>
              <a:rect l="0" t="0" r="0" b="0"/>
              <a:pathLst>
                <a:path w="268" h="269" extrusionOk="0">
                  <a:moveTo>
                    <a:pt x="0" y="135"/>
                  </a:moveTo>
                  <a:lnTo>
                    <a:pt x="0" y="121"/>
                  </a:lnTo>
                  <a:lnTo>
                    <a:pt x="2" y="107"/>
                  </a:lnTo>
                  <a:lnTo>
                    <a:pt x="5" y="95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9" y="23"/>
                  </a:lnTo>
                  <a:lnTo>
                    <a:pt x="70" y="16"/>
                  </a:lnTo>
                  <a:lnTo>
                    <a:pt x="81" y="10"/>
                  </a:lnTo>
                  <a:lnTo>
                    <a:pt x="94" y="6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1" y="2"/>
                  </a:lnTo>
                  <a:lnTo>
                    <a:pt x="174" y="5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9" y="22"/>
                  </a:lnTo>
                  <a:lnTo>
                    <a:pt x="219" y="30"/>
                  </a:lnTo>
                  <a:lnTo>
                    <a:pt x="229" y="39"/>
                  </a:lnTo>
                  <a:lnTo>
                    <a:pt x="237" y="48"/>
                  </a:lnTo>
                  <a:lnTo>
                    <a:pt x="245" y="59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2" y="94"/>
                  </a:lnTo>
                  <a:lnTo>
                    <a:pt x="265" y="107"/>
                  </a:lnTo>
                  <a:lnTo>
                    <a:pt x="267" y="120"/>
                  </a:lnTo>
                  <a:lnTo>
                    <a:pt x="268" y="134"/>
                  </a:lnTo>
                  <a:lnTo>
                    <a:pt x="267" y="148"/>
                  </a:lnTo>
                  <a:lnTo>
                    <a:pt x="266" y="161"/>
                  </a:lnTo>
                  <a:lnTo>
                    <a:pt x="262" y="174"/>
                  </a:lnTo>
                  <a:lnTo>
                    <a:pt x="258" y="187"/>
                  </a:lnTo>
                  <a:lnTo>
                    <a:pt x="252" y="198"/>
                  </a:lnTo>
                  <a:lnTo>
                    <a:pt x="245" y="209"/>
                  </a:lnTo>
                  <a:lnTo>
                    <a:pt x="238" y="220"/>
                  </a:lnTo>
                  <a:lnTo>
                    <a:pt x="229" y="229"/>
                  </a:lnTo>
                  <a:lnTo>
                    <a:pt x="220" y="238"/>
                  </a:lnTo>
                  <a:lnTo>
                    <a:pt x="209" y="246"/>
                  </a:lnTo>
                  <a:lnTo>
                    <a:pt x="198" y="253"/>
                  </a:lnTo>
                  <a:lnTo>
                    <a:pt x="186" y="258"/>
                  </a:lnTo>
                  <a:lnTo>
                    <a:pt x="174" y="263"/>
                  </a:lnTo>
                  <a:lnTo>
                    <a:pt x="161" y="266"/>
                  </a:lnTo>
                  <a:lnTo>
                    <a:pt x="148" y="268"/>
                  </a:lnTo>
                  <a:lnTo>
                    <a:pt x="134" y="269"/>
                  </a:lnTo>
                  <a:lnTo>
                    <a:pt x="120" y="268"/>
                  </a:lnTo>
                  <a:lnTo>
                    <a:pt x="107" y="266"/>
                  </a:lnTo>
                  <a:lnTo>
                    <a:pt x="94" y="263"/>
                  </a:lnTo>
                  <a:lnTo>
                    <a:pt x="82" y="259"/>
                  </a:lnTo>
                  <a:lnTo>
                    <a:pt x="70" y="253"/>
                  </a:lnTo>
                  <a:lnTo>
                    <a:pt x="59" y="246"/>
                  </a:lnTo>
                  <a:lnTo>
                    <a:pt x="49" y="238"/>
                  </a:lnTo>
                  <a:lnTo>
                    <a:pt x="39" y="230"/>
                  </a:lnTo>
                  <a:lnTo>
                    <a:pt x="30" y="220"/>
                  </a:lnTo>
                  <a:lnTo>
                    <a:pt x="23" y="210"/>
                  </a:lnTo>
                  <a:lnTo>
                    <a:pt x="16" y="199"/>
                  </a:lnTo>
                  <a:lnTo>
                    <a:pt x="10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5"/>
                  </a:lnTo>
                  <a:close/>
                  <a:moveTo>
                    <a:pt x="11" y="147"/>
                  </a:moveTo>
                  <a:lnTo>
                    <a:pt x="13" y="159"/>
                  </a:lnTo>
                  <a:lnTo>
                    <a:pt x="16" y="171"/>
                  </a:lnTo>
                  <a:lnTo>
                    <a:pt x="20" y="182"/>
                  </a:lnTo>
                  <a:lnTo>
                    <a:pt x="25" y="193"/>
                  </a:lnTo>
                  <a:lnTo>
                    <a:pt x="31" y="203"/>
                  </a:lnTo>
                  <a:lnTo>
                    <a:pt x="39" y="213"/>
                  </a:lnTo>
                  <a:lnTo>
                    <a:pt x="47" y="222"/>
                  </a:lnTo>
                  <a:lnTo>
                    <a:pt x="55" y="230"/>
                  </a:lnTo>
                  <a:lnTo>
                    <a:pt x="65" y="237"/>
                  </a:lnTo>
                  <a:lnTo>
                    <a:pt x="75" y="243"/>
                  </a:lnTo>
                  <a:lnTo>
                    <a:pt x="86" y="248"/>
                  </a:lnTo>
                  <a:lnTo>
                    <a:pt x="97" y="252"/>
                  </a:lnTo>
                  <a:lnTo>
                    <a:pt x="109" y="255"/>
                  </a:lnTo>
                  <a:lnTo>
                    <a:pt x="121" y="257"/>
                  </a:lnTo>
                  <a:lnTo>
                    <a:pt x="134" y="258"/>
                  </a:lnTo>
                  <a:lnTo>
                    <a:pt x="146" y="257"/>
                  </a:lnTo>
                  <a:lnTo>
                    <a:pt x="159" y="256"/>
                  </a:lnTo>
                  <a:lnTo>
                    <a:pt x="170" y="253"/>
                  </a:lnTo>
                  <a:lnTo>
                    <a:pt x="182" y="248"/>
                  </a:lnTo>
                  <a:lnTo>
                    <a:pt x="192" y="243"/>
                  </a:lnTo>
                  <a:lnTo>
                    <a:pt x="203" y="237"/>
                  </a:lnTo>
                  <a:lnTo>
                    <a:pt x="212" y="230"/>
                  </a:lnTo>
                  <a:lnTo>
                    <a:pt x="221" y="222"/>
                  </a:lnTo>
                  <a:lnTo>
                    <a:pt x="229" y="213"/>
                  </a:lnTo>
                  <a:lnTo>
                    <a:pt x="236" y="204"/>
                  </a:lnTo>
                  <a:lnTo>
                    <a:pt x="242" y="194"/>
                  </a:lnTo>
                  <a:lnTo>
                    <a:pt x="247" y="183"/>
                  </a:lnTo>
                  <a:lnTo>
                    <a:pt x="252" y="171"/>
                  </a:lnTo>
                  <a:lnTo>
                    <a:pt x="255" y="160"/>
                  </a:lnTo>
                  <a:lnTo>
                    <a:pt x="257" y="147"/>
                  </a:lnTo>
                  <a:lnTo>
                    <a:pt x="257" y="135"/>
                  </a:lnTo>
                  <a:lnTo>
                    <a:pt x="257" y="122"/>
                  </a:lnTo>
                  <a:lnTo>
                    <a:pt x="255" y="110"/>
                  </a:lnTo>
                  <a:lnTo>
                    <a:pt x="252" y="98"/>
                  </a:lnTo>
                  <a:lnTo>
                    <a:pt x="248" y="86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29" y="56"/>
                  </a:lnTo>
                  <a:lnTo>
                    <a:pt x="221" y="47"/>
                  </a:lnTo>
                  <a:lnTo>
                    <a:pt x="213" y="39"/>
                  </a:lnTo>
                  <a:lnTo>
                    <a:pt x="203" y="32"/>
                  </a:lnTo>
                  <a:lnTo>
                    <a:pt x="193" y="26"/>
                  </a:lnTo>
                  <a:lnTo>
                    <a:pt x="182" y="20"/>
                  </a:lnTo>
                  <a:lnTo>
                    <a:pt x="171" y="16"/>
                  </a:lnTo>
                  <a:lnTo>
                    <a:pt x="159" y="13"/>
                  </a:lnTo>
                  <a:lnTo>
                    <a:pt x="147" y="11"/>
                  </a:lnTo>
                  <a:lnTo>
                    <a:pt x="134" y="11"/>
                  </a:lnTo>
                  <a:lnTo>
                    <a:pt x="122" y="11"/>
                  </a:lnTo>
                  <a:lnTo>
                    <a:pt x="109" y="13"/>
                  </a:lnTo>
                  <a:lnTo>
                    <a:pt x="97" y="16"/>
                  </a:lnTo>
                  <a:lnTo>
                    <a:pt x="86" y="20"/>
                  </a:lnTo>
                  <a:lnTo>
                    <a:pt x="75" y="25"/>
                  </a:lnTo>
                  <a:lnTo>
                    <a:pt x="65" y="32"/>
                  </a:lnTo>
                  <a:lnTo>
                    <a:pt x="56" y="39"/>
                  </a:lnTo>
                  <a:lnTo>
                    <a:pt x="47" y="47"/>
                  </a:lnTo>
                  <a:lnTo>
                    <a:pt x="39" y="55"/>
                  </a:lnTo>
                  <a:lnTo>
                    <a:pt x="32" y="65"/>
                  </a:lnTo>
                  <a:lnTo>
                    <a:pt x="26" y="75"/>
                  </a:lnTo>
                  <a:lnTo>
                    <a:pt x="20" y="86"/>
                  </a:lnTo>
                  <a:lnTo>
                    <a:pt x="16" y="97"/>
                  </a:lnTo>
                  <a:lnTo>
                    <a:pt x="13" y="109"/>
                  </a:lnTo>
                  <a:lnTo>
                    <a:pt x="11" y="121"/>
                  </a:lnTo>
                  <a:lnTo>
                    <a:pt x="11" y="134"/>
                  </a:lnTo>
                  <a:lnTo>
                    <a:pt x="11" y="1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609" y="3697"/>
              <a:ext cx="93" cy="209"/>
            </a:xfrm>
            <a:custGeom>
              <a:avLst/>
              <a:gdLst/>
              <a:ahLst/>
              <a:cxnLst/>
              <a:rect l="0" t="0" r="0" b="0"/>
              <a:pathLst>
                <a:path w="816" h="1824" extrusionOk="0">
                  <a:moveTo>
                    <a:pt x="743" y="584"/>
                  </a:moveTo>
                  <a:cubicBezTo>
                    <a:pt x="761" y="417"/>
                    <a:pt x="780" y="269"/>
                    <a:pt x="816" y="204"/>
                  </a:cubicBezTo>
                  <a:cubicBezTo>
                    <a:pt x="761" y="223"/>
                    <a:pt x="697" y="260"/>
                    <a:pt x="642" y="306"/>
                  </a:cubicBezTo>
                  <a:cubicBezTo>
                    <a:pt x="633" y="287"/>
                    <a:pt x="615" y="269"/>
                    <a:pt x="606" y="260"/>
                  </a:cubicBezTo>
                  <a:cubicBezTo>
                    <a:pt x="596" y="250"/>
                    <a:pt x="587" y="250"/>
                    <a:pt x="587" y="241"/>
                  </a:cubicBezTo>
                  <a:cubicBezTo>
                    <a:pt x="578" y="241"/>
                    <a:pt x="578" y="232"/>
                    <a:pt x="569" y="232"/>
                  </a:cubicBezTo>
                  <a:cubicBezTo>
                    <a:pt x="569" y="232"/>
                    <a:pt x="569" y="223"/>
                    <a:pt x="560" y="223"/>
                  </a:cubicBezTo>
                  <a:cubicBezTo>
                    <a:pt x="514" y="93"/>
                    <a:pt x="413" y="0"/>
                    <a:pt x="413" y="0"/>
                  </a:cubicBezTo>
                  <a:cubicBezTo>
                    <a:pt x="413" y="0"/>
                    <a:pt x="312" y="93"/>
                    <a:pt x="257" y="223"/>
                  </a:cubicBezTo>
                  <a:cubicBezTo>
                    <a:pt x="257" y="223"/>
                    <a:pt x="257" y="223"/>
                    <a:pt x="248" y="232"/>
                  </a:cubicBezTo>
                  <a:cubicBezTo>
                    <a:pt x="239" y="232"/>
                    <a:pt x="239" y="241"/>
                    <a:pt x="230" y="241"/>
                  </a:cubicBezTo>
                  <a:cubicBezTo>
                    <a:pt x="230" y="250"/>
                    <a:pt x="221" y="250"/>
                    <a:pt x="221" y="260"/>
                  </a:cubicBezTo>
                  <a:cubicBezTo>
                    <a:pt x="202" y="269"/>
                    <a:pt x="193" y="28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29" y="260"/>
                    <a:pt x="65" y="223"/>
                    <a:pt x="0" y="204"/>
                  </a:cubicBezTo>
                  <a:cubicBezTo>
                    <a:pt x="46" y="269"/>
                    <a:pt x="65" y="417"/>
                    <a:pt x="74" y="584"/>
                  </a:cubicBezTo>
                  <a:cubicBezTo>
                    <a:pt x="55" y="565"/>
                    <a:pt x="28" y="547"/>
                    <a:pt x="0" y="537"/>
                  </a:cubicBezTo>
                  <a:cubicBezTo>
                    <a:pt x="0" y="537"/>
                    <a:pt x="83" y="797"/>
                    <a:pt x="83" y="991"/>
                  </a:cubicBezTo>
                  <a:cubicBezTo>
                    <a:pt x="83" y="1195"/>
                    <a:pt x="83" y="1260"/>
                    <a:pt x="92" y="1324"/>
                  </a:cubicBezTo>
                  <a:cubicBezTo>
                    <a:pt x="101" y="1426"/>
                    <a:pt x="175" y="1491"/>
                    <a:pt x="248" y="1537"/>
                  </a:cubicBezTo>
                  <a:cubicBezTo>
                    <a:pt x="257" y="1556"/>
                    <a:pt x="276" y="1630"/>
                    <a:pt x="276" y="1787"/>
                  </a:cubicBezTo>
                  <a:cubicBezTo>
                    <a:pt x="276" y="1806"/>
                    <a:pt x="340" y="1824"/>
                    <a:pt x="413" y="1824"/>
                  </a:cubicBezTo>
                  <a:cubicBezTo>
                    <a:pt x="486" y="1824"/>
                    <a:pt x="541" y="1806"/>
                    <a:pt x="541" y="1787"/>
                  </a:cubicBezTo>
                  <a:cubicBezTo>
                    <a:pt x="541" y="1630"/>
                    <a:pt x="560" y="1556"/>
                    <a:pt x="569" y="1537"/>
                  </a:cubicBezTo>
                  <a:cubicBezTo>
                    <a:pt x="642" y="1491"/>
                    <a:pt x="716" y="1426"/>
                    <a:pt x="734" y="1324"/>
                  </a:cubicBezTo>
                  <a:cubicBezTo>
                    <a:pt x="743" y="1260"/>
                    <a:pt x="734" y="1195"/>
                    <a:pt x="734" y="991"/>
                  </a:cubicBezTo>
                  <a:cubicBezTo>
                    <a:pt x="734" y="797"/>
                    <a:pt x="816" y="537"/>
                    <a:pt x="816" y="537"/>
                  </a:cubicBezTo>
                  <a:cubicBezTo>
                    <a:pt x="789" y="547"/>
                    <a:pt x="761" y="565"/>
                    <a:pt x="743" y="584"/>
                  </a:cubicBezTo>
                  <a:close/>
                  <a:moveTo>
                    <a:pt x="688" y="575"/>
                  </a:moveTo>
                  <a:cubicBezTo>
                    <a:pt x="688" y="584"/>
                    <a:pt x="679" y="593"/>
                    <a:pt x="670" y="593"/>
                  </a:cubicBezTo>
                  <a:cubicBezTo>
                    <a:pt x="651" y="584"/>
                    <a:pt x="651" y="584"/>
                    <a:pt x="651" y="584"/>
                  </a:cubicBezTo>
                  <a:cubicBezTo>
                    <a:pt x="642" y="584"/>
                    <a:pt x="642" y="575"/>
                    <a:pt x="642" y="575"/>
                  </a:cubicBezTo>
                  <a:cubicBezTo>
                    <a:pt x="642" y="575"/>
                    <a:pt x="642" y="565"/>
                    <a:pt x="642" y="565"/>
                  </a:cubicBezTo>
                  <a:cubicBezTo>
                    <a:pt x="642" y="528"/>
                    <a:pt x="642" y="528"/>
                    <a:pt x="642" y="528"/>
                  </a:cubicBezTo>
                  <a:cubicBezTo>
                    <a:pt x="633" y="528"/>
                    <a:pt x="633" y="528"/>
                    <a:pt x="633" y="528"/>
                  </a:cubicBezTo>
                  <a:cubicBezTo>
                    <a:pt x="633" y="519"/>
                    <a:pt x="633" y="519"/>
                    <a:pt x="642" y="519"/>
                  </a:cubicBezTo>
                  <a:cubicBezTo>
                    <a:pt x="642" y="519"/>
                    <a:pt x="651" y="519"/>
                    <a:pt x="661" y="519"/>
                  </a:cubicBezTo>
                  <a:cubicBezTo>
                    <a:pt x="670" y="519"/>
                    <a:pt x="679" y="528"/>
                    <a:pt x="688" y="547"/>
                  </a:cubicBezTo>
                  <a:lnTo>
                    <a:pt x="688" y="575"/>
                  </a:lnTo>
                  <a:close/>
                  <a:moveTo>
                    <a:pt x="587" y="871"/>
                  </a:moveTo>
                  <a:cubicBezTo>
                    <a:pt x="587" y="862"/>
                    <a:pt x="578" y="862"/>
                    <a:pt x="578" y="862"/>
                  </a:cubicBezTo>
                  <a:cubicBezTo>
                    <a:pt x="578" y="852"/>
                    <a:pt x="587" y="852"/>
                    <a:pt x="587" y="852"/>
                  </a:cubicBezTo>
                  <a:cubicBezTo>
                    <a:pt x="615" y="852"/>
                    <a:pt x="615" y="852"/>
                    <a:pt x="615" y="852"/>
                  </a:cubicBezTo>
                  <a:cubicBezTo>
                    <a:pt x="606" y="880"/>
                    <a:pt x="596" y="899"/>
                    <a:pt x="587" y="917"/>
                  </a:cubicBezTo>
                  <a:cubicBezTo>
                    <a:pt x="578" y="917"/>
                    <a:pt x="578" y="908"/>
                    <a:pt x="578" y="908"/>
                  </a:cubicBezTo>
                  <a:cubicBezTo>
                    <a:pt x="587" y="908"/>
                    <a:pt x="587" y="899"/>
                    <a:pt x="587" y="899"/>
                  </a:cubicBezTo>
                  <a:lnTo>
                    <a:pt x="587" y="871"/>
                  </a:lnTo>
                  <a:close/>
                  <a:moveTo>
                    <a:pt x="587" y="834"/>
                  </a:moveTo>
                  <a:cubicBezTo>
                    <a:pt x="578" y="834"/>
                    <a:pt x="578" y="825"/>
                    <a:pt x="578" y="825"/>
                  </a:cubicBezTo>
                  <a:cubicBezTo>
                    <a:pt x="578" y="825"/>
                    <a:pt x="578" y="815"/>
                    <a:pt x="578" y="815"/>
                  </a:cubicBezTo>
                  <a:cubicBezTo>
                    <a:pt x="578" y="778"/>
                    <a:pt x="578" y="778"/>
                    <a:pt x="578" y="778"/>
                  </a:cubicBezTo>
                  <a:cubicBezTo>
                    <a:pt x="578" y="778"/>
                    <a:pt x="578" y="778"/>
                    <a:pt x="578" y="769"/>
                  </a:cubicBezTo>
                  <a:cubicBezTo>
                    <a:pt x="578" y="769"/>
                    <a:pt x="578" y="760"/>
                    <a:pt x="587" y="769"/>
                  </a:cubicBezTo>
                  <a:cubicBezTo>
                    <a:pt x="624" y="769"/>
                    <a:pt x="624" y="769"/>
                    <a:pt x="624" y="769"/>
                  </a:cubicBezTo>
                  <a:cubicBezTo>
                    <a:pt x="633" y="769"/>
                    <a:pt x="642" y="778"/>
                    <a:pt x="642" y="797"/>
                  </a:cubicBezTo>
                  <a:cubicBezTo>
                    <a:pt x="642" y="797"/>
                    <a:pt x="642" y="797"/>
                    <a:pt x="642" y="797"/>
                  </a:cubicBezTo>
                  <a:cubicBezTo>
                    <a:pt x="633" y="806"/>
                    <a:pt x="633" y="825"/>
                    <a:pt x="624" y="843"/>
                  </a:cubicBezTo>
                  <a:lnTo>
                    <a:pt x="587" y="834"/>
                  </a:lnTo>
                  <a:close/>
                  <a:moveTo>
                    <a:pt x="578" y="695"/>
                  </a:moveTo>
                  <a:cubicBezTo>
                    <a:pt x="578" y="695"/>
                    <a:pt x="578" y="686"/>
                    <a:pt x="578" y="686"/>
                  </a:cubicBezTo>
                  <a:cubicBezTo>
                    <a:pt x="569" y="686"/>
                    <a:pt x="578" y="676"/>
                    <a:pt x="578" y="676"/>
                  </a:cubicBezTo>
                  <a:cubicBezTo>
                    <a:pt x="615" y="686"/>
                    <a:pt x="615" y="686"/>
                    <a:pt x="615" y="686"/>
                  </a:cubicBezTo>
                  <a:cubicBezTo>
                    <a:pt x="624" y="686"/>
                    <a:pt x="633" y="695"/>
                    <a:pt x="633" y="704"/>
                  </a:cubicBezTo>
                  <a:cubicBezTo>
                    <a:pt x="642" y="732"/>
                    <a:pt x="642" y="732"/>
                    <a:pt x="642" y="732"/>
                  </a:cubicBezTo>
                  <a:cubicBezTo>
                    <a:pt x="642" y="750"/>
                    <a:pt x="633" y="760"/>
                    <a:pt x="624" y="750"/>
                  </a:cubicBezTo>
                  <a:cubicBezTo>
                    <a:pt x="587" y="750"/>
                    <a:pt x="587" y="750"/>
                    <a:pt x="587" y="750"/>
                  </a:cubicBezTo>
                  <a:cubicBezTo>
                    <a:pt x="578" y="750"/>
                    <a:pt x="578" y="741"/>
                    <a:pt x="578" y="741"/>
                  </a:cubicBezTo>
                  <a:cubicBezTo>
                    <a:pt x="578" y="732"/>
                    <a:pt x="578" y="732"/>
                    <a:pt x="578" y="723"/>
                  </a:cubicBezTo>
                  <a:lnTo>
                    <a:pt x="578" y="695"/>
                  </a:lnTo>
                  <a:close/>
                  <a:moveTo>
                    <a:pt x="569" y="612"/>
                  </a:moveTo>
                  <a:cubicBezTo>
                    <a:pt x="569" y="612"/>
                    <a:pt x="569" y="602"/>
                    <a:pt x="569" y="602"/>
                  </a:cubicBezTo>
                  <a:cubicBezTo>
                    <a:pt x="569" y="602"/>
                    <a:pt x="569" y="593"/>
                    <a:pt x="578" y="593"/>
                  </a:cubicBezTo>
                  <a:cubicBezTo>
                    <a:pt x="606" y="593"/>
                    <a:pt x="606" y="593"/>
                    <a:pt x="606" y="593"/>
                  </a:cubicBezTo>
                  <a:cubicBezTo>
                    <a:pt x="624" y="602"/>
                    <a:pt x="633" y="612"/>
                    <a:pt x="633" y="621"/>
                  </a:cubicBezTo>
                  <a:cubicBezTo>
                    <a:pt x="633" y="649"/>
                    <a:pt x="633" y="649"/>
                    <a:pt x="633" y="649"/>
                  </a:cubicBezTo>
                  <a:cubicBezTo>
                    <a:pt x="633" y="658"/>
                    <a:pt x="624" y="667"/>
                    <a:pt x="615" y="667"/>
                  </a:cubicBezTo>
                  <a:cubicBezTo>
                    <a:pt x="578" y="667"/>
                    <a:pt x="578" y="667"/>
                    <a:pt x="578" y="667"/>
                  </a:cubicBezTo>
                  <a:cubicBezTo>
                    <a:pt x="578" y="667"/>
                    <a:pt x="569" y="658"/>
                    <a:pt x="569" y="658"/>
                  </a:cubicBezTo>
                  <a:cubicBezTo>
                    <a:pt x="569" y="649"/>
                    <a:pt x="578" y="649"/>
                    <a:pt x="569" y="639"/>
                  </a:cubicBezTo>
                  <a:lnTo>
                    <a:pt x="569" y="612"/>
                  </a:lnTo>
                  <a:close/>
                  <a:moveTo>
                    <a:pt x="496" y="1000"/>
                  </a:moveTo>
                  <a:cubicBezTo>
                    <a:pt x="496" y="1000"/>
                    <a:pt x="486" y="991"/>
                    <a:pt x="486" y="991"/>
                  </a:cubicBezTo>
                  <a:cubicBezTo>
                    <a:pt x="496" y="982"/>
                    <a:pt x="496" y="982"/>
                    <a:pt x="496" y="973"/>
                  </a:cubicBezTo>
                  <a:cubicBezTo>
                    <a:pt x="496" y="945"/>
                    <a:pt x="496" y="945"/>
                    <a:pt x="496" y="945"/>
                  </a:cubicBezTo>
                  <a:cubicBezTo>
                    <a:pt x="496" y="945"/>
                    <a:pt x="486" y="936"/>
                    <a:pt x="486" y="936"/>
                  </a:cubicBezTo>
                  <a:cubicBezTo>
                    <a:pt x="486" y="936"/>
                    <a:pt x="496" y="926"/>
                    <a:pt x="496" y="926"/>
                  </a:cubicBezTo>
                  <a:cubicBezTo>
                    <a:pt x="551" y="936"/>
                    <a:pt x="551" y="936"/>
                    <a:pt x="551" y="936"/>
                  </a:cubicBezTo>
                  <a:cubicBezTo>
                    <a:pt x="560" y="936"/>
                    <a:pt x="560" y="936"/>
                    <a:pt x="569" y="945"/>
                  </a:cubicBezTo>
                  <a:cubicBezTo>
                    <a:pt x="560" y="954"/>
                    <a:pt x="551" y="963"/>
                    <a:pt x="551" y="973"/>
                  </a:cubicBezTo>
                  <a:cubicBezTo>
                    <a:pt x="541" y="982"/>
                    <a:pt x="532" y="991"/>
                    <a:pt x="532" y="1000"/>
                  </a:cubicBezTo>
                  <a:lnTo>
                    <a:pt x="496" y="1000"/>
                  </a:lnTo>
                  <a:close/>
                  <a:moveTo>
                    <a:pt x="523" y="1019"/>
                  </a:moveTo>
                  <a:cubicBezTo>
                    <a:pt x="514" y="1028"/>
                    <a:pt x="505" y="1047"/>
                    <a:pt x="496" y="1056"/>
                  </a:cubicBezTo>
                  <a:cubicBezTo>
                    <a:pt x="496" y="1037"/>
                    <a:pt x="496" y="1037"/>
                    <a:pt x="496" y="1037"/>
                  </a:cubicBezTo>
                  <a:cubicBezTo>
                    <a:pt x="496" y="1028"/>
                    <a:pt x="496" y="1028"/>
                    <a:pt x="486" y="1019"/>
                  </a:cubicBezTo>
                  <a:cubicBezTo>
                    <a:pt x="486" y="1019"/>
                    <a:pt x="496" y="1010"/>
                    <a:pt x="496" y="1010"/>
                  </a:cubicBezTo>
                  <a:lnTo>
                    <a:pt x="523" y="1019"/>
                  </a:lnTo>
                  <a:close/>
                  <a:moveTo>
                    <a:pt x="551" y="917"/>
                  </a:moveTo>
                  <a:cubicBezTo>
                    <a:pt x="496" y="917"/>
                    <a:pt x="496" y="917"/>
                    <a:pt x="496" y="917"/>
                  </a:cubicBezTo>
                  <a:cubicBezTo>
                    <a:pt x="486" y="908"/>
                    <a:pt x="486" y="908"/>
                    <a:pt x="486" y="899"/>
                  </a:cubicBezTo>
                  <a:cubicBezTo>
                    <a:pt x="486" y="899"/>
                    <a:pt x="496" y="899"/>
                    <a:pt x="496" y="889"/>
                  </a:cubicBezTo>
                  <a:cubicBezTo>
                    <a:pt x="496" y="862"/>
                    <a:pt x="496" y="862"/>
                    <a:pt x="496" y="862"/>
                  </a:cubicBezTo>
                  <a:cubicBezTo>
                    <a:pt x="486" y="862"/>
                    <a:pt x="486" y="852"/>
                    <a:pt x="486" y="852"/>
                  </a:cubicBezTo>
                  <a:cubicBezTo>
                    <a:pt x="486" y="852"/>
                    <a:pt x="486" y="843"/>
                    <a:pt x="496" y="843"/>
                  </a:cubicBezTo>
                  <a:cubicBezTo>
                    <a:pt x="551" y="843"/>
                    <a:pt x="551" y="843"/>
                    <a:pt x="551" y="843"/>
                  </a:cubicBezTo>
                  <a:cubicBezTo>
                    <a:pt x="560" y="843"/>
                    <a:pt x="569" y="862"/>
                    <a:pt x="569" y="871"/>
                  </a:cubicBezTo>
                  <a:cubicBezTo>
                    <a:pt x="569" y="899"/>
                    <a:pt x="569" y="899"/>
                    <a:pt x="569" y="899"/>
                  </a:cubicBezTo>
                  <a:cubicBezTo>
                    <a:pt x="569" y="908"/>
                    <a:pt x="560" y="917"/>
                    <a:pt x="551" y="917"/>
                  </a:cubicBezTo>
                  <a:close/>
                  <a:moveTo>
                    <a:pt x="486" y="778"/>
                  </a:moveTo>
                  <a:cubicBezTo>
                    <a:pt x="486" y="769"/>
                    <a:pt x="486" y="769"/>
                    <a:pt x="486" y="769"/>
                  </a:cubicBezTo>
                  <a:cubicBezTo>
                    <a:pt x="486" y="760"/>
                    <a:pt x="486" y="760"/>
                    <a:pt x="496" y="760"/>
                  </a:cubicBezTo>
                  <a:cubicBezTo>
                    <a:pt x="541" y="760"/>
                    <a:pt x="541" y="760"/>
                    <a:pt x="541" y="760"/>
                  </a:cubicBezTo>
                  <a:cubicBezTo>
                    <a:pt x="551" y="760"/>
                    <a:pt x="569" y="769"/>
                    <a:pt x="569" y="787"/>
                  </a:cubicBezTo>
                  <a:cubicBezTo>
                    <a:pt x="569" y="815"/>
                    <a:pt x="569" y="815"/>
                    <a:pt x="569" y="815"/>
                  </a:cubicBezTo>
                  <a:cubicBezTo>
                    <a:pt x="569" y="825"/>
                    <a:pt x="560" y="834"/>
                    <a:pt x="551" y="834"/>
                  </a:cubicBezTo>
                  <a:cubicBezTo>
                    <a:pt x="496" y="825"/>
                    <a:pt x="496" y="825"/>
                    <a:pt x="496" y="825"/>
                  </a:cubicBezTo>
                  <a:cubicBezTo>
                    <a:pt x="486" y="825"/>
                    <a:pt x="486" y="825"/>
                    <a:pt x="486" y="815"/>
                  </a:cubicBezTo>
                  <a:cubicBezTo>
                    <a:pt x="486" y="815"/>
                    <a:pt x="486" y="806"/>
                    <a:pt x="486" y="806"/>
                  </a:cubicBezTo>
                  <a:lnTo>
                    <a:pt x="486" y="778"/>
                  </a:lnTo>
                  <a:close/>
                  <a:moveTo>
                    <a:pt x="486" y="695"/>
                  </a:moveTo>
                  <a:cubicBezTo>
                    <a:pt x="486" y="686"/>
                    <a:pt x="486" y="686"/>
                    <a:pt x="486" y="676"/>
                  </a:cubicBezTo>
                  <a:cubicBezTo>
                    <a:pt x="486" y="676"/>
                    <a:pt x="486" y="676"/>
                    <a:pt x="496" y="676"/>
                  </a:cubicBezTo>
                  <a:cubicBezTo>
                    <a:pt x="505" y="676"/>
                    <a:pt x="541" y="676"/>
                    <a:pt x="541" y="676"/>
                  </a:cubicBezTo>
                  <a:cubicBezTo>
                    <a:pt x="551" y="676"/>
                    <a:pt x="560" y="686"/>
                    <a:pt x="560" y="695"/>
                  </a:cubicBezTo>
                  <a:cubicBezTo>
                    <a:pt x="560" y="723"/>
                    <a:pt x="560" y="723"/>
                    <a:pt x="560" y="723"/>
                  </a:cubicBezTo>
                  <a:cubicBezTo>
                    <a:pt x="560" y="741"/>
                    <a:pt x="551" y="750"/>
                    <a:pt x="541" y="741"/>
                  </a:cubicBezTo>
                  <a:cubicBezTo>
                    <a:pt x="496" y="741"/>
                    <a:pt x="496" y="741"/>
                    <a:pt x="496" y="741"/>
                  </a:cubicBezTo>
                  <a:cubicBezTo>
                    <a:pt x="486" y="741"/>
                    <a:pt x="486" y="732"/>
                    <a:pt x="486" y="732"/>
                  </a:cubicBezTo>
                  <a:cubicBezTo>
                    <a:pt x="486" y="732"/>
                    <a:pt x="486" y="723"/>
                    <a:pt x="486" y="723"/>
                  </a:cubicBezTo>
                  <a:lnTo>
                    <a:pt x="486" y="695"/>
                  </a:lnTo>
                  <a:close/>
                  <a:moveTo>
                    <a:pt x="486" y="602"/>
                  </a:moveTo>
                  <a:cubicBezTo>
                    <a:pt x="486" y="602"/>
                    <a:pt x="486" y="593"/>
                    <a:pt x="486" y="593"/>
                  </a:cubicBezTo>
                  <a:cubicBezTo>
                    <a:pt x="486" y="593"/>
                    <a:pt x="486" y="584"/>
                    <a:pt x="486" y="584"/>
                  </a:cubicBezTo>
                  <a:cubicBezTo>
                    <a:pt x="532" y="593"/>
                    <a:pt x="532" y="593"/>
                    <a:pt x="532" y="593"/>
                  </a:cubicBezTo>
                  <a:cubicBezTo>
                    <a:pt x="541" y="593"/>
                    <a:pt x="560" y="602"/>
                    <a:pt x="560" y="612"/>
                  </a:cubicBezTo>
                  <a:cubicBezTo>
                    <a:pt x="560" y="639"/>
                    <a:pt x="560" y="639"/>
                    <a:pt x="560" y="639"/>
                  </a:cubicBezTo>
                  <a:cubicBezTo>
                    <a:pt x="560" y="649"/>
                    <a:pt x="551" y="658"/>
                    <a:pt x="541" y="658"/>
                  </a:cubicBezTo>
                  <a:cubicBezTo>
                    <a:pt x="496" y="658"/>
                    <a:pt x="496" y="658"/>
                    <a:pt x="496" y="658"/>
                  </a:cubicBezTo>
                  <a:cubicBezTo>
                    <a:pt x="486" y="658"/>
                    <a:pt x="486" y="649"/>
                    <a:pt x="486" y="649"/>
                  </a:cubicBezTo>
                  <a:cubicBezTo>
                    <a:pt x="486" y="639"/>
                    <a:pt x="486" y="639"/>
                    <a:pt x="486" y="630"/>
                  </a:cubicBezTo>
                  <a:lnTo>
                    <a:pt x="486" y="602"/>
                  </a:lnTo>
                  <a:close/>
                  <a:moveTo>
                    <a:pt x="486" y="519"/>
                  </a:moveTo>
                  <a:cubicBezTo>
                    <a:pt x="486" y="519"/>
                    <a:pt x="486" y="510"/>
                    <a:pt x="477" y="510"/>
                  </a:cubicBezTo>
                  <a:cubicBezTo>
                    <a:pt x="477" y="510"/>
                    <a:pt x="486" y="500"/>
                    <a:pt x="486" y="500"/>
                  </a:cubicBezTo>
                  <a:cubicBezTo>
                    <a:pt x="523" y="500"/>
                    <a:pt x="523" y="500"/>
                    <a:pt x="523" y="500"/>
                  </a:cubicBezTo>
                  <a:cubicBezTo>
                    <a:pt x="541" y="500"/>
                    <a:pt x="551" y="519"/>
                    <a:pt x="551" y="528"/>
                  </a:cubicBezTo>
                  <a:cubicBezTo>
                    <a:pt x="551" y="556"/>
                    <a:pt x="551" y="556"/>
                    <a:pt x="551" y="556"/>
                  </a:cubicBezTo>
                  <a:cubicBezTo>
                    <a:pt x="551" y="565"/>
                    <a:pt x="541" y="575"/>
                    <a:pt x="532" y="575"/>
                  </a:cubicBezTo>
                  <a:cubicBezTo>
                    <a:pt x="486" y="575"/>
                    <a:pt x="486" y="575"/>
                    <a:pt x="486" y="575"/>
                  </a:cubicBezTo>
                  <a:cubicBezTo>
                    <a:pt x="486" y="575"/>
                    <a:pt x="477" y="565"/>
                    <a:pt x="486" y="565"/>
                  </a:cubicBezTo>
                  <a:cubicBezTo>
                    <a:pt x="486" y="556"/>
                    <a:pt x="486" y="556"/>
                    <a:pt x="486" y="547"/>
                  </a:cubicBezTo>
                  <a:lnTo>
                    <a:pt x="486" y="519"/>
                  </a:lnTo>
                  <a:close/>
                  <a:moveTo>
                    <a:pt x="477" y="436"/>
                  </a:moveTo>
                  <a:cubicBezTo>
                    <a:pt x="477" y="426"/>
                    <a:pt x="477" y="426"/>
                    <a:pt x="477" y="426"/>
                  </a:cubicBezTo>
                  <a:cubicBezTo>
                    <a:pt x="477" y="417"/>
                    <a:pt x="477" y="417"/>
                    <a:pt x="477" y="417"/>
                  </a:cubicBezTo>
                  <a:cubicBezTo>
                    <a:pt x="514" y="417"/>
                    <a:pt x="514" y="417"/>
                    <a:pt x="514" y="417"/>
                  </a:cubicBezTo>
                  <a:cubicBezTo>
                    <a:pt x="532" y="417"/>
                    <a:pt x="541" y="426"/>
                    <a:pt x="541" y="445"/>
                  </a:cubicBezTo>
                  <a:cubicBezTo>
                    <a:pt x="541" y="473"/>
                    <a:pt x="541" y="473"/>
                    <a:pt x="541" y="473"/>
                  </a:cubicBezTo>
                  <a:cubicBezTo>
                    <a:pt x="551" y="482"/>
                    <a:pt x="541" y="491"/>
                    <a:pt x="523" y="491"/>
                  </a:cubicBezTo>
                  <a:cubicBezTo>
                    <a:pt x="486" y="482"/>
                    <a:pt x="486" y="482"/>
                    <a:pt x="486" y="482"/>
                  </a:cubicBezTo>
                  <a:cubicBezTo>
                    <a:pt x="477" y="482"/>
                    <a:pt x="477" y="482"/>
                    <a:pt x="477" y="482"/>
                  </a:cubicBezTo>
                  <a:cubicBezTo>
                    <a:pt x="477" y="473"/>
                    <a:pt x="477" y="473"/>
                    <a:pt x="477" y="463"/>
                  </a:cubicBezTo>
                  <a:lnTo>
                    <a:pt x="477" y="436"/>
                  </a:lnTo>
                  <a:close/>
                  <a:moveTo>
                    <a:pt x="459" y="1084"/>
                  </a:moveTo>
                  <a:cubicBezTo>
                    <a:pt x="459" y="1084"/>
                    <a:pt x="431" y="1084"/>
                    <a:pt x="413" y="1084"/>
                  </a:cubicBezTo>
                  <a:cubicBezTo>
                    <a:pt x="386" y="1084"/>
                    <a:pt x="367" y="1084"/>
                    <a:pt x="367" y="1084"/>
                  </a:cubicBezTo>
                  <a:cubicBezTo>
                    <a:pt x="349" y="1084"/>
                    <a:pt x="340" y="1074"/>
                    <a:pt x="340" y="1065"/>
                  </a:cubicBezTo>
                  <a:cubicBezTo>
                    <a:pt x="340" y="1037"/>
                    <a:pt x="340" y="1037"/>
                    <a:pt x="340" y="1037"/>
                  </a:cubicBezTo>
                  <a:cubicBezTo>
                    <a:pt x="340" y="1019"/>
                    <a:pt x="349" y="1010"/>
                    <a:pt x="367" y="1010"/>
                  </a:cubicBezTo>
                  <a:cubicBezTo>
                    <a:pt x="367" y="1010"/>
                    <a:pt x="386" y="1010"/>
                    <a:pt x="413" y="1010"/>
                  </a:cubicBezTo>
                  <a:cubicBezTo>
                    <a:pt x="431" y="1010"/>
                    <a:pt x="459" y="1010"/>
                    <a:pt x="459" y="1010"/>
                  </a:cubicBezTo>
                  <a:cubicBezTo>
                    <a:pt x="468" y="1010"/>
                    <a:pt x="477" y="1019"/>
                    <a:pt x="477" y="1037"/>
                  </a:cubicBezTo>
                  <a:cubicBezTo>
                    <a:pt x="477" y="1065"/>
                    <a:pt x="477" y="1065"/>
                    <a:pt x="477" y="1065"/>
                  </a:cubicBezTo>
                  <a:cubicBezTo>
                    <a:pt x="477" y="1074"/>
                    <a:pt x="468" y="1084"/>
                    <a:pt x="459" y="1084"/>
                  </a:cubicBezTo>
                  <a:close/>
                  <a:moveTo>
                    <a:pt x="468" y="1102"/>
                  </a:moveTo>
                  <a:cubicBezTo>
                    <a:pt x="459" y="1121"/>
                    <a:pt x="441" y="1149"/>
                    <a:pt x="431" y="1167"/>
                  </a:cubicBezTo>
                  <a:cubicBezTo>
                    <a:pt x="422" y="1167"/>
                    <a:pt x="413" y="1167"/>
                    <a:pt x="413" y="1167"/>
                  </a:cubicBezTo>
                  <a:cubicBezTo>
                    <a:pt x="404" y="1167"/>
                    <a:pt x="404" y="1167"/>
                    <a:pt x="404" y="1167"/>
                  </a:cubicBezTo>
                  <a:cubicBezTo>
                    <a:pt x="386" y="1149"/>
                    <a:pt x="367" y="1121"/>
                    <a:pt x="358" y="1102"/>
                  </a:cubicBezTo>
                  <a:cubicBezTo>
                    <a:pt x="358" y="1093"/>
                    <a:pt x="358" y="1093"/>
                    <a:pt x="367" y="1093"/>
                  </a:cubicBezTo>
                  <a:cubicBezTo>
                    <a:pt x="367" y="1093"/>
                    <a:pt x="386" y="1093"/>
                    <a:pt x="413" y="1093"/>
                  </a:cubicBezTo>
                  <a:cubicBezTo>
                    <a:pt x="431" y="1093"/>
                    <a:pt x="459" y="1093"/>
                    <a:pt x="459" y="1093"/>
                  </a:cubicBezTo>
                  <a:cubicBezTo>
                    <a:pt x="459" y="1093"/>
                    <a:pt x="468" y="1102"/>
                    <a:pt x="468" y="1102"/>
                  </a:cubicBezTo>
                  <a:close/>
                  <a:moveTo>
                    <a:pt x="340" y="482"/>
                  </a:moveTo>
                  <a:cubicBezTo>
                    <a:pt x="340" y="482"/>
                    <a:pt x="340" y="482"/>
                    <a:pt x="331" y="482"/>
                  </a:cubicBezTo>
                  <a:cubicBezTo>
                    <a:pt x="294" y="491"/>
                    <a:pt x="294" y="491"/>
                    <a:pt x="294" y="491"/>
                  </a:cubicBezTo>
                  <a:cubicBezTo>
                    <a:pt x="285" y="491"/>
                    <a:pt x="276" y="482"/>
                    <a:pt x="276" y="473"/>
                  </a:cubicBezTo>
                  <a:cubicBezTo>
                    <a:pt x="276" y="445"/>
                    <a:pt x="276" y="445"/>
                    <a:pt x="276" y="445"/>
                  </a:cubicBezTo>
                  <a:cubicBezTo>
                    <a:pt x="285" y="426"/>
                    <a:pt x="294" y="417"/>
                    <a:pt x="303" y="417"/>
                  </a:cubicBezTo>
                  <a:cubicBezTo>
                    <a:pt x="340" y="417"/>
                    <a:pt x="340" y="417"/>
                    <a:pt x="340" y="417"/>
                  </a:cubicBezTo>
                  <a:cubicBezTo>
                    <a:pt x="340" y="417"/>
                    <a:pt x="349" y="417"/>
                    <a:pt x="349" y="426"/>
                  </a:cubicBezTo>
                  <a:cubicBezTo>
                    <a:pt x="340" y="426"/>
                    <a:pt x="340" y="426"/>
                    <a:pt x="340" y="436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0" y="473"/>
                    <a:pt x="340" y="473"/>
                    <a:pt x="340" y="482"/>
                  </a:cubicBezTo>
                  <a:close/>
                  <a:moveTo>
                    <a:pt x="340" y="565"/>
                  </a:moveTo>
                  <a:cubicBezTo>
                    <a:pt x="340" y="565"/>
                    <a:pt x="340" y="575"/>
                    <a:pt x="331" y="575"/>
                  </a:cubicBezTo>
                  <a:cubicBezTo>
                    <a:pt x="285" y="575"/>
                    <a:pt x="285" y="575"/>
                    <a:pt x="285" y="575"/>
                  </a:cubicBezTo>
                  <a:cubicBezTo>
                    <a:pt x="276" y="575"/>
                    <a:pt x="266" y="565"/>
                    <a:pt x="266" y="556"/>
                  </a:cubicBezTo>
                  <a:cubicBezTo>
                    <a:pt x="266" y="528"/>
                    <a:pt x="266" y="528"/>
                    <a:pt x="266" y="528"/>
                  </a:cubicBezTo>
                  <a:cubicBezTo>
                    <a:pt x="276" y="519"/>
                    <a:pt x="285" y="500"/>
                    <a:pt x="294" y="500"/>
                  </a:cubicBezTo>
                  <a:cubicBezTo>
                    <a:pt x="331" y="500"/>
                    <a:pt x="331" y="500"/>
                    <a:pt x="331" y="500"/>
                  </a:cubicBezTo>
                  <a:cubicBezTo>
                    <a:pt x="340" y="500"/>
                    <a:pt x="340" y="510"/>
                    <a:pt x="340" y="510"/>
                  </a:cubicBezTo>
                  <a:cubicBezTo>
                    <a:pt x="340" y="510"/>
                    <a:pt x="340" y="519"/>
                    <a:pt x="340" y="519"/>
                  </a:cubicBezTo>
                  <a:cubicBezTo>
                    <a:pt x="340" y="547"/>
                    <a:pt x="340" y="547"/>
                    <a:pt x="340" y="547"/>
                  </a:cubicBezTo>
                  <a:cubicBezTo>
                    <a:pt x="340" y="556"/>
                    <a:pt x="340" y="556"/>
                    <a:pt x="340" y="565"/>
                  </a:cubicBezTo>
                  <a:close/>
                  <a:moveTo>
                    <a:pt x="331" y="649"/>
                  </a:moveTo>
                  <a:cubicBezTo>
                    <a:pt x="340" y="649"/>
                    <a:pt x="331" y="658"/>
                    <a:pt x="331" y="658"/>
                  </a:cubicBezTo>
                  <a:cubicBezTo>
                    <a:pt x="285" y="658"/>
                    <a:pt x="285" y="658"/>
                    <a:pt x="285" y="658"/>
                  </a:cubicBezTo>
                  <a:cubicBezTo>
                    <a:pt x="266" y="658"/>
                    <a:pt x="257" y="649"/>
                    <a:pt x="266" y="639"/>
                  </a:cubicBezTo>
                  <a:cubicBezTo>
                    <a:pt x="266" y="612"/>
                    <a:pt x="266" y="612"/>
                    <a:pt x="266" y="612"/>
                  </a:cubicBezTo>
                  <a:cubicBezTo>
                    <a:pt x="266" y="602"/>
                    <a:pt x="276" y="593"/>
                    <a:pt x="285" y="593"/>
                  </a:cubicBezTo>
                  <a:cubicBezTo>
                    <a:pt x="331" y="584"/>
                    <a:pt x="331" y="584"/>
                    <a:pt x="331" y="584"/>
                  </a:cubicBezTo>
                  <a:cubicBezTo>
                    <a:pt x="331" y="584"/>
                    <a:pt x="340" y="593"/>
                    <a:pt x="340" y="593"/>
                  </a:cubicBezTo>
                  <a:cubicBezTo>
                    <a:pt x="340" y="593"/>
                    <a:pt x="331" y="602"/>
                    <a:pt x="331" y="602"/>
                  </a:cubicBezTo>
                  <a:cubicBezTo>
                    <a:pt x="331" y="630"/>
                    <a:pt x="331" y="630"/>
                    <a:pt x="331" y="630"/>
                  </a:cubicBezTo>
                  <a:cubicBezTo>
                    <a:pt x="331" y="639"/>
                    <a:pt x="331" y="639"/>
                    <a:pt x="331" y="649"/>
                  </a:cubicBezTo>
                  <a:close/>
                  <a:moveTo>
                    <a:pt x="331" y="732"/>
                  </a:moveTo>
                  <a:cubicBezTo>
                    <a:pt x="331" y="732"/>
                    <a:pt x="331" y="741"/>
                    <a:pt x="331" y="741"/>
                  </a:cubicBezTo>
                  <a:cubicBezTo>
                    <a:pt x="276" y="741"/>
                    <a:pt x="276" y="741"/>
                    <a:pt x="276" y="741"/>
                  </a:cubicBezTo>
                  <a:cubicBezTo>
                    <a:pt x="266" y="750"/>
                    <a:pt x="257" y="741"/>
                    <a:pt x="257" y="723"/>
                  </a:cubicBezTo>
                  <a:cubicBezTo>
                    <a:pt x="257" y="695"/>
                    <a:pt x="257" y="695"/>
                    <a:pt x="257" y="695"/>
                  </a:cubicBezTo>
                  <a:cubicBezTo>
                    <a:pt x="257" y="686"/>
                    <a:pt x="266" y="676"/>
                    <a:pt x="285" y="676"/>
                  </a:cubicBezTo>
                  <a:cubicBezTo>
                    <a:pt x="285" y="676"/>
                    <a:pt x="312" y="676"/>
                    <a:pt x="331" y="676"/>
                  </a:cubicBezTo>
                  <a:cubicBezTo>
                    <a:pt x="331" y="676"/>
                    <a:pt x="340" y="676"/>
                    <a:pt x="331" y="676"/>
                  </a:cubicBezTo>
                  <a:cubicBezTo>
                    <a:pt x="331" y="686"/>
                    <a:pt x="331" y="686"/>
                    <a:pt x="331" y="695"/>
                  </a:cubicBezTo>
                  <a:cubicBezTo>
                    <a:pt x="331" y="723"/>
                    <a:pt x="331" y="723"/>
                    <a:pt x="331" y="723"/>
                  </a:cubicBezTo>
                  <a:cubicBezTo>
                    <a:pt x="331" y="723"/>
                    <a:pt x="331" y="732"/>
                    <a:pt x="331" y="732"/>
                  </a:cubicBezTo>
                  <a:close/>
                  <a:moveTo>
                    <a:pt x="331" y="815"/>
                  </a:moveTo>
                  <a:cubicBezTo>
                    <a:pt x="331" y="825"/>
                    <a:pt x="331" y="825"/>
                    <a:pt x="321" y="825"/>
                  </a:cubicBezTo>
                  <a:cubicBezTo>
                    <a:pt x="276" y="834"/>
                    <a:pt x="276" y="834"/>
                    <a:pt x="276" y="834"/>
                  </a:cubicBezTo>
                  <a:cubicBezTo>
                    <a:pt x="266" y="834"/>
                    <a:pt x="257" y="825"/>
                    <a:pt x="257" y="815"/>
                  </a:cubicBezTo>
                  <a:cubicBezTo>
                    <a:pt x="257" y="787"/>
                    <a:pt x="257" y="787"/>
                    <a:pt x="257" y="787"/>
                  </a:cubicBezTo>
                  <a:cubicBezTo>
                    <a:pt x="257" y="769"/>
                    <a:pt x="266" y="760"/>
                    <a:pt x="276" y="760"/>
                  </a:cubicBezTo>
                  <a:cubicBezTo>
                    <a:pt x="331" y="760"/>
                    <a:pt x="331" y="760"/>
                    <a:pt x="331" y="760"/>
                  </a:cubicBezTo>
                  <a:cubicBezTo>
                    <a:pt x="331" y="760"/>
                    <a:pt x="331" y="760"/>
                    <a:pt x="331" y="769"/>
                  </a:cubicBezTo>
                  <a:cubicBezTo>
                    <a:pt x="331" y="769"/>
                    <a:pt x="331" y="769"/>
                    <a:pt x="331" y="778"/>
                  </a:cubicBezTo>
                  <a:cubicBezTo>
                    <a:pt x="331" y="806"/>
                    <a:pt x="331" y="806"/>
                    <a:pt x="331" y="806"/>
                  </a:cubicBezTo>
                  <a:cubicBezTo>
                    <a:pt x="331" y="806"/>
                    <a:pt x="331" y="815"/>
                    <a:pt x="331" y="815"/>
                  </a:cubicBezTo>
                  <a:close/>
                  <a:moveTo>
                    <a:pt x="331" y="899"/>
                  </a:moveTo>
                  <a:cubicBezTo>
                    <a:pt x="331" y="908"/>
                    <a:pt x="331" y="908"/>
                    <a:pt x="321" y="917"/>
                  </a:cubicBezTo>
                  <a:cubicBezTo>
                    <a:pt x="276" y="917"/>
                    <a:pt x="276" y="917"/>
                    <a:pt x="276" y="917"/>
                  </a:cubicBezTo>
                  <a:cubicBezTo>
                    <a:pt x="257" y="917"/>
                    <a:pt x="248" y="908"/>
                    <a:pt x="248" y="899"/>
                  </a:cubicBezTo>
                  <a:cubicBezTo>
                    <a:pt x="248" y="871"/>
                    <a:pt x="248" y="871"/>
                    <a:pt x="248" y="871"/>
                  </a:cubicBezTo>
                  <a:cubicBezTo>
                    <a:pt x="248" y="862"/>
                    <a:pt x="266" y="843"/>
                    <a:pt x="276" y="843"/>
                  </a:cubicBezTo>
                  <a:cubicBezTo>
                    <a:pt x="321" y="843"/>
                    <a:pt x="321" y="843"/>
                    <a:pt x="321" y="843"/>
                  </a:cubicBezTo>
                  <a:cubicBezTo>
                    <a:pt x="331" y="843"/>
                    <a:pt x="331" y="852"/>
                    <a:pt x="331" y="852"/>
                  </a:cubicBezTo>
                  <a:cubicBezTo>
                    <a:pt x="331" y="852"/>
                    <a:pt x="331" y="862"/>
                    <a:pt x="331" y="862"/>
                  </a:cubicBezTo>
                  <a:cubicBezTo>
                    <a:pt x="331" y="889"/>
                    <a:pt x="331" y="889"/>
                    <a:pt x="331" y="889"/>
                  </a:cubicBezTo>
                  <a:cubicBezTo>
                    <a:pt x="331" y="899"/>
                    <a:pt x="331" y="899"/>
                    <a:pt x="331" y="899"/>
                  </a:cubicBezTo>
                  <a:close/>
                  <a:moveTo>
                    <a:pt x="331" y="991"/>
                  </a:moveTo>
                  <a:cubicBezTo>
                    <a:pt x="331" y="991"/>
                    <a:pt x="331" y="1000"/>
                    <a:pt x="321" y="1000"/>
                  </a:cubicBezTo>
                  <a:cubicBezTo>
                    <a:pt x="294" y="1000"/>
                    <a:pt x="294" y="1000"/>
                    <a:pt x="294" y="1000"/>
                  </a:cubicBezTo>
                  <a:cubicBezTo>
                    <a:pt x="285" y="991"/>
                    <a:pt x="276" y="982"/>
                    <a:pt x="276" y="973"/>
                  </a:cubicBezTo>
                  <a:cubicBezTo>
                    <a:pt x="266" y="963"/>
                    <a:pt x="257" y="954"/>
                    <a:pt x="257" y="945"/>
                  </a:cubicBezTo>
                  <a:cubicBezTo>
                    <a:pt x="257" y="936"/>
                    <a:pt x="266" y="936"/>
                    <a:pt x="276" y="936"/>
                  </a:cubicBezTo>
                  <a:cubicBezTo>
                    <a:pt x="321" y="926"/>
                    <a:pt x="321" y="926"/>
                    <a:pt x="321" y="926"/>
                  </a:cubicBezTo>
                  <a:cubicBezTo>
                    <a:pt x="331" y="926"/>
                    <a:pt x="331" y="936"/>
                    <a:pt x="331" y="936"/>
                  </a:cubicBezTo>
                  <a:cubicBezTo>
                    <a:pt x="331" y="936"/>
                    <a:pt x="331" y="945"/>
                    <a:pt x="331" y="945"/>
                  </a:cubicBezTo>
                  <a:cubicBezTo>
                    <a:pt x="331" y="973"/>
                    <a:pt x="331" y="973"/>
                    <a:pt x="331" y="973"/>
                  </a:cubicBezTo>
                  <a:cubicBezTo>
                    <a:pt x="331" y="982"/>
                    <a:pt x="331" y="982"/>
                    <a:pt x="331" y="991"/>
                  </a:cubicBezTo>
                  <a:close/>
                  <a:moveTo>
                    <a:pt x="331" y="1019"/>
                  </a:moveTo>
                  <a:cubicBezTo>
                    <a:pt x="331" y="1028"/>
                    <a:pt x="331" y="1028"/>
                    <a:pt x="331" y="1037"/>
                  </a:cubicBezTo>
                  <a:cubicBezTo>
                    <a:pt x="331" y="1056"/>
                    <a:pt x="331" y="1056"/>
                    <a:pt x="331" y="1056"/>
                  </a:cubicBezTo>
                  <a:cubicBezTo>
                    <a:pt x="321" y="1047"/>
                    <a:pt x="312" y="1028"/>
                    <a:pt x="303" y="1019"/>
                  </a:cubicBezTo>
                  <a:cubicBezTo>
                    <a:pt x="321" y="1010"/>
                    <a:pt x="321" y="1010"/>
                    <a:pt x="321" y="1010"/>
                  </a:cubicBezTo>
                  <a:cubicBezTo>
                    <a:pt x="331" y="1010"/>
                    <a:pt x="331" y="1019"/>
                    <a:pt x="331" y="1019"/>
                  </a:cubicBezTo>
                  <a:close/>
                  <a:moveTo>
                    <a:pt x="248" y="658"/>
                  </a:moveTo>
                  <a:cubicBezTo>
                    <a:pt x="248" y="658"/>
                    <a:pt x="248" y="667"/>
                    <a:pt x="239" y="667"/>
                  </a:cubicBezTo>
                  <a:cubicBezTo>
                    <a:pt x="202" y="667"/>
                    <a:pt x="202" y="667"/>
                    <a:pt x="202" y="667"/>
                  </a:cubicBezTo>
                  <a:cubicBezTo>
                    <a:pt x="193" y="667"/>
                    <a:pt x="184" y="658"/>
                    <a:pt x="184" y="649"/>
                  </a:cubicBezTo>
                  <a:cubicBezTo>
                    <a:pt x="193" y="621"/>
                    <a:pt x="193" y="621"/>
                    <a:pt x="193" y="621"/>
                  </a:cubicBezTo>
                  <a:cubicBezTo>
                    <a:pt x="193" y="612"/>
                    <a:pt x="202" y="602"/>
                    <a:pt x="211" y="593"/>
                  </a:cubicBezTo>
                  <a:cubicBezTo>
                    <a:pt x="248" y="593"/>
                    <a:pt x="248" y="593"/>
                    <a:pt x="248" y="593"/>
                  </a:cubicBezTo>
                  <a:cubicBezTo>
                    <a:pt x="248" y="593"/>
                    <a:pt x="248" y="602"/>
                    <a:pt x="248" y="602"/>
                  </a:cubicBezTo>
                  <a:cubicBezTo>
                    <a:pt x="248" y="602"/>
                    <a:pt x="248" y="612"/>
                    <a:pt x="248" y="612"/>
                  </a:cubicBezTo>
                  <a:cubicBezTo>
                    <a:pt x="248" y="639"/>
                    <a:pt x="248" y="639"/>
                    <a:pt x="248" y="639"/>
                  </a:cubicBezTo>
                  <a:cubicBezTo>
                    <a:pt x="248" y="649"/>
                    <a:pt x="248" y="649"/>
                    <a:pt x="248" y="658"/>
                  </a:cubicBezTo>
                  <a:close/>
                  <a:moveTo>
                    <a:pt x="248" y="741"/>
                  </a:moveTo>
                  <a:cubicBezTo>
                    <a:pt x="248" y="741"/>
                    <a:pt x="248" y="750"/>
                    <a:pt x="239" y="750"/>
                  </a:cubicBezTo>
                  <a:cubicBezTo>
                    <a:pt x="202" y="750"/>
                    <a:pt x="202" y="750"/>
                    <a:pt x="202" y="750"/>
                  </a:cubicBezTo>
                  <a:cubicBezTo>
                    <a:pt x="193" y="760"/>
                    <a:pt x="184" y="750"/>
                    <a:pt x="184" y="732"/>
                  </a:cubicBezTo>
                  <a:cubicBezTo>
                    <a:pt x="184" y="704"/>
                    <a:pt x="184" y="704"/>
                    <a:pt x="184" y="704"/>
                  </a:cubicBezTo>
                  <a:cubicBezTo>
                    <a:pt x="184" y="695"/>
                    <a:pt x="193" y="686"/>
                    <a:pt x="202" y="686"/>
                  </a:cubicBezTo>
                  <a:cubicBezTo>
                    <a:pt x="239" y="676"/>
                    <a:pt x="239" y="676"/>
                    <a:pt x="239" y="676"/>
                  </a:cubicBezTo>
                  <a:cubicBezTo>
                    <a:pt x="248" y="676"/>
                    <a:pt x="248" y="686"/>
                    <a:pt x="248" y="686"/>
                  </a:cubicBezTo>
                  <a:cubicBezTo>
                    <a:pt x="248" y="686"/>
                    <a:pt x="248" y="695"/>
                    <a:pt x="248" y="695"/>
                  </a:cubicBezTo>
                  <a:cubicBezTo>
                    <a:pt x="239" y="723"/>
                    <a:pt x="239" y="723"/>
                    <a:pt x="239" y="723"/>
                  </a:cubicBezTo>
                  <a:cubicBezTo>
                    <a:pt x="239" y="732"/>
                    <a:pt x="239" y="732"/>
                    <a:pt x="248" y="741"/>
                  </a:cubicBezTo>
                  <a:close/>
                  <a:moveTo>
                    <a:pt x="239" y="825"/>
                  </a:moveTo>
                  <a:cubicBezTo>
                    <a:pt x="239" y="825"/>
                    <a:pt x="239" y="834"/>
                    <a:pt x="230" y="834"/>
                  </a:cubicBezTo>
                  <a:cubicBezTo>
                    <a:pt x="202" y="843"/>
                    <a:pt x="202" y="843"/>
                    <a:pt x="202" y="843"/>
                  </a:cubicBezTo>
                  <a:cubicBezTo>
                    <a:pt x="193" y="825"/>
                    <a:pt x="184" y="806"/>
                    <a:pt x="175" y="787"/>
                  </a:cubicBezTo>
                  <a:cubicBezTo>
                    <a:pt x="175" y="778"/>
                    <a:pt x="193" y="769"/>
                    <a:pt x="202" y="769"/>
                  </a:cubicBezTo>
                  <a:cubicBezTo>
                    <a:pt x="239" y="769"/>
                    <a:pt x="239" y="769"/>
                    <a:pt x="239" y="769"/>
                  </a:cubicBezTo>
                  <a:cubicBezTo>
                    <a:pt x="239" y="760"/>
                    <a:pt x="239" y="769"/>
                    <a:pt x="239" y="769"/>
                  </a:cubicBezTo>
                  <a:cubicBezTo>
                    <a:pt x="239" y="778"/>
                    <a:pt x="239" y="778"/>
                    <a:pt x="239" y="778"/>
                  </a:cubicBezTo>
                  <a:cubicBezTo>
                    <a:pt x="239" y="815"/>
                    <a:pt x="239" y="815"/>
                    <a:pt x="239" y="815"/>
                  </a:cubicBezTo>
                  <a:cubicBezTo>
                    <a:pt x="239" y="815"/>
                    <a:pt x="239" y="825"/>
                    <a:pt x="239" y="825"/>
                  </a:cubicBezTo>
                  <a:close/>
                  <a:moveTo>
                    <a:pt x="239" y="908"/>
                  </a:moveTo>
                  <a:cubicBezTo>
                    <a:pt x="239" y="908"/>
                    <a:pt x="239" y="917"/>
                    <a:pt x="239" y="917"/>
                  </a:cubicBezTo>
                  <a:cubicBezTo>
                    <a:pt x="230" y="899"/>
                    <a:pt x="211" y="871"/>
                    <a:pt x="202" y="852"/>
                  </a:cubicBezTo>
                  <a:cubicBezTo>
                    <a:pt x="230" y="852"/>
                    <a:pt x="230" y="852"/>
                    <a:pt x="230" y="852"/>
                  </a:cubicBezTo>
                  <a:cubicBezTo>
                    <a:pt x="239" y="852"/>
                    <a:pt x="239" y="852"/>
                    <a:pt x="239" y="862"/>
                  </a:cubicBezTo>
                  <a:cubicBezTo>
                    <a:pt x="239" y="862"/>
                    <a:pt x="239" y="862"/>
                    <a:pt x="239" y="871"/>
                  </a:cubicBezTo>
                  <a:cubicBezTo>
                    <a:pt x="239" y="899"/>
                    <a:pt x="239" y="899"/>
                    <a:pt x="239" y="899"/>
                  </a:cubicBezTo>
                  <a:cubicBezTo>
                    <a:pt x="239" y="899"/>
                    <a:pt x="239" y="908"/>
                    <a:pt x="239" y="908"/>
                  </a:cubicBezTo>
                  <a:close/>
                  <a:moveTo>
                    <a:pt x="276" y="399"/>
                  </a:moveTo>
                  <a:cubicBezTo>
                    <a:pt x="276" y="399"/>
                    <a:pt x="266" y="408"/>
                    <a:pt x="257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21" y="408"/>
                    <a:pt x="211" y="399"/>
                    <a:pt x="221" y="389"/>
                  </a:cubicBezTo>
                  <a:cubicBezTo>
                    <a:pt x="221" y="362"/>
                    <a:pt x="221" y="362"/>
                    <a:pt x="221" y="362"/>
                  </a:cubicBezTo>
                  <a:cubicBezTo>
                    <a:pt x="230" y="352"/>
                    <a:pt x="239" y="334"/>
                    <a:pt x="248" y="334"/>
                  </a:cubicBezTo>
                  <a:cubicBezTo>
                    <a:pt x="276" y="334"/>
                    <a:pt x="276" y="334"/>
                    <a:pt x="276" y="334"/>
                  </a:cubicBezTo>
                  <a:cubicBezTo>
                    <a:pt x="276" y="334"/>
                    <a:pt x="276" y="334"/>
                    <a:pt x="276" y="334"/>
                  </a:cubicBezTo>
                  <a:cubicBezTo>
                    <a:pt x="285" y="334"/>
                    <a:pt x="285" y="334"/>
                    <a:pt x="276" y="343"/>
                  </a:cubicBezTo>
                  <a:cubicBezTo>
                    <a:pt x="276" y="343"/>
                    <a:pt x="276" y="343"/>
                    <a:pt x="276" y="352"/>
                  </a:cubicBezTo>
                  <a:cubicBezTo>
                    <a:pt x="266" y="380"/>
                    <a:pt x="266" y="380"/>
                    <a:pt x="266" y="380"/>
                  </a:cubicBezTo>
                  <a:cubicBezTo>
                    <a:pt x="266" y="389"/>
                    <a:pt x="266" y="389"/>
                    <a:pt x="276" y="399"/>
                  </a:cubicBezTo>
                  <a:close/>
                  <a:moveTo>
                    <a:pt x="230" y="426"/>
                  </a:moveTo>
                  <a:cubicBezTo>
                    <a:pt x="257" y="417"/>
                    <a:pt x="257" y="417"/>
                    <a:pt x="257" y="417"/>
                  </a:cubicBezTo>
                  <a:cubicBezTo>
                    <a:pt x="266" y="417"/>
                    <a:pt x="266" y="417"/>
                    <a:pt x="266" y="417"/>
                  </a:cubicBezTo>
                  <a:cubicBezTo>
                    <a:pt x="266" y="417"/>
                    <a:pt x="266" y="426"/>
                    <a:pt x="266" y="426"/>
                  </a:cubicBezTo>
                  <a:cubicBezTo>
                    <a:pt x="266" y="426"/>
                    <a:pt x="266" y="436"/>
                    <a:pt x="266" y="436"/>
                  </a:cubicBezTo>
                  <a:cubicBezTo>
                    <a:pt x="257" y="463"/>
                    <a:pt x="257" y="463"/>
                    <a:pt x="257" y="463"/>
                  </a:cubicBezTo>
                  <a:cubicBezTo>
                    <a:pt x="257" y="473"/>
                    <a:pt x="257" y="482"/>
                    <a:pt x="266" y="482"/>
                  </a:cubicBezTo>
                  <a:cubicBezTo>
                    <a:pt x="266" y="491"/>
                    <a:pt x="257" y="491"/>
                    <a:pt x="248" y="491"/>
                  </a:cubicBezTo>
                  <a:cubicBezTo>
                    <a:pt x="221" y="491"/>
                    <a:pt x="221" y="491"/>
                    <a:pt x="221" y="491"/>
                  </a:cubicBezTo>
                  <a:cubicBezTo>
                    <a:pt x="211" y="500"/>
                    <a:pt x="202" y="491"/>
                    <a:pt x="202" y="473"/>
                  </a:cubicBezTo>
                  <a:cubicBezTo>
                    <a:pt x="211" y="445"/>
                    <a:pt x="211" y="445"/>
                    <a:pt x="211" y="445"/>
                  </a:cubicBezTo>
                  <a:cubicBezTo>
                    <a:pt x="211" y="436"/>
                    <a:pt x="221" y="426"/>
                    <a:pt x="230" y="426"/>
                  </a:cubicBezTo>
                  <a:close/>
                  <a:moveTo>
                    <a:pt x="221" y="510"/>
                  </a:moveTo>
                  <a:cubicBezTo>
                    <a:pt x="248" y="510"/>
                    <a:pt x="248" y="510"/>
                    <a:pt x="248" y="510"/>
                  </a:cubicBezTo>
                  <a:cubicBezTo>
                    <a:pt x="257" y="510"/>
                    <a:pt x="257" y="510"/>
                    <a:pt x="257" y="519"/>
                  </a:cubicBezTo>
                  <a:cubicBezTo>
                    <a:pt x="257" y="519"/>
                    <a:pt x="257" y="519"/>
                    <a:pt x="257" y="528"/>
                  </a:cubicBezTo>
                  <a:cubicBezTo>
                    <a:pt x="257" y="556"/>
                    <a:pt x="257" y="556"/>
                    <a:pt x="257" y="556"/>
                  </a:cubicBezTo>
                  <a:cubicBezTo>
                    <a:pt x="248" y="556"/>
                    <a:pt x="257" y="565"/>
                    <a:pt x="257" y="565"/>
                  </a:cubicBezTo>
                  <a:cubicBezTo>
                    <a:pt x="257" y="575"/>
                    <a:pt x="257" y="575"/>
                    <a:pt x="248" y="575"/>
                  </a:cubicBezTo>
                  <a:cubicBezTo>
                    <a:pt x="211" y="584"/>
                    <a:pt x="211" y="584"/>
                    <a:pt x="211" y="584"/>
                  </a:cubicBezTo>
                  <a:cubicBezTo>
                    <a:pt x="202" y="584"/>
                    <a:pt x="193" y="575"/>
                    <a:pt x="193" y="565"/>
                  </a:cubicBezTo>
                  <a:cubicBezTo>
                    <a:pt x="193" y="537"/>
                    <a:pt x="193" y="537"/>
                    <a:pt x="193" y="537"/>
                  </a:cubicBezTo>
                  <a:cubicBezTo>
                    <a:pt x="202" y="519"/>
                    <a:pt x="211" y="510"/>
                    <a:pt x="221" y="510"/>
                  </a:cubicBezTo>
                  <a:close/>
                  <a:moveTo>
                    <a:pt x="386" y="334"/>
                  </a:moveTo>
                  <a:cubicBezTo>
                    <a:pt x="386" y="334"/>
                    <a:pt x="395" y="325"/>
                    <a:pt x="413" y="325"/>
                  </a:cubicBezTo>
                  <a:cubicBezTo>
                    <a:pt x="422" y="325"/>
                    <a:pt x="441" y="334"/>
                    <a:pt x="441" y="334"/>
                  </a:cubicBezTo>
                  <a:cubicBezTo>
                    <a:pt x="450" y="334"/>
                    <a:pt x="459" y="343"/>
                    <a:pt x="459" y="352"/>
                  </a:cubicBezTo>
                  <a:cubicBezTo>
                    <a:pt x="459" y="380"/>
                    <a:pt x="459" y="380"/>
                    <a:pt x="459" y="380"/>
                  </a:cubicBezTo>
                  <a:cubicBezTo>
                    <a:pt x="459" y="389"/>
                    <a:pt x="450" y="399"/>
                    <a:pt x="441" y="399"/>
                  </a:cubicBezTo>
                  <a:cubicBezTo>
                    <a:pt x="441" y="399"/>
                    <a:pt x="431" y="399"/>
                    <a:pt x="413" y="399"/>
                  </a:cubicBezTo>
                  <a:cubicBezTo>
                    <a:pt x="395" y="399"/>
                    <a:pt x="376" y="399"/>
                    <a:pt x="376" y="399"/>
                  </a:cubicBezTo>
                  <a:cubicBezTo>
                    <a:pt x="367" y="399"/>
                    <a:pt x="358" y="389"/>
                    <a:pt x="358" y="380"/>
                  </a:cubicBezTo>
                  <a:cubicBezTo>
                    <a:pt x="358" y="352"/>
                    <a:pt x="358" y="352"/>
                    <a:pt x="358" y="352"/>
                  </a:cubicBezTo>
                  <a:cubicBezTo>
                    <a:pt x="367" y="343"/>
                    <a:pt x="376" y="334"/>
                    <a:pt x="386" y="334"/>
                  </a:cubicBezTo>
                  <a:close/>
                  <a:moveTo>
                    <a:pt x="367" y="297"/>
                  </a:moveTo>
                  <a:cubicBezTo>
                    <a:pt x="367" y="269"/>
                    <a:pt x="367" y="269"/>
                    <a:pt x="367" y="269"/>
                  </a:cubicBezTo>
                  <a:cubicBezTo>
                    <a:pt x="367" y="250"/>
                    <a:pt x="386" y="241"/>
                    <a:pt x="395" y="241"/>
                  </a:cubicBezTo>
                  <a:cubicBezTo>
                    <a:pt x="395" y="241"/>
                    <a:pt x="395" y="241"/>
                    <a:pt x="413" y="241"/>
                  </a:cubicBezTo>
                  <a:cubicBezTo>
                    <a:pt x="422" y="241"/>
                    <a:pt x="431" y="241"/>
                    <a:pt x="431" y="241"/>
                  </a:cubicBezTo>
                  <a:cubicBezTo>
                    <a:pt x="441" y="241"/>
                    <a:pt x="450" y="250"/>
                    <a:pt x="450" y="269"/>
                  </a:cubicBezTo>
                  <a:cubicBezTo>
                    <a:pt x="459" y="297"/>
                    <a:pt x="459" y="297"/>
                    <a:pt x="459" y="297"/>
                  </a:cubicBezTo>
                  <a:cubicBezTo>
                    <a:pt x="459" y="306"/>
                    <a:pt x="450" y="315"/>
                    <a:pt x="441" y="315"/>
                  </a:cubicBezTo>
                  <a:cubicBezTo>
                    <a:pt x="441" y="315"/>
                    <a:pt x="422" y="315"/>
                    <a:pt x="413" y="315"/>
                  </a:cubicBezTo>
                  <a:cubicBezTo>
                    <a:pt x="395" y="315"/>
                    <a:pt x="386" y="315"/>
                    <a:pt x="386" y="315"/>
                  </a:cubicBezTo>
                  <a:cubicBezTo>
                    <a:pt x="376" y="315"/>
                    <a:pt x="367" y="306"/>
                    <a:pt x="367" y="297"/>
                  </a:cubicBezTo>
                  <a:close/>
                  <a:moveTo>
                    <a:pt x="376" y="417"/>
                  </a:moveTo>
                  <a:cubicBezTo>
                    <a:pt x="376" y="417"/>
                    <a:pt x="395" y="417"/>
                    <a:pt x="413" y="417"/>
                  </a:cubicBezTo>
                  <a:cubicBezTo>
                    <a:pt x="431" y="417"/>
                    <a:pt x="441" y="417"/>
                    <a:pt x="441" y="417"/>
                  </a:cubicBezTo>
                  <a:cubicBezTo>
                    <a:pt x="450" y="417"/>
                    <a:pt x="468" y="426"/>
                    <a:pt x="468" y="436"/>
                  </a:cubicBezTo>
                  <a:cubicBezTo>
                    <a:pt x="468" y="463"/>
                    <a:pt x="468" y="463"/>
                    <a:pt x="468" y="463"/>
                  </a:cubicBezTo>
                  <a:cubicBezTo>
                    <a:pt x="468" y="473"/>
                    <a:pt x="459" y="482"/>
                    <a:pt x="450" y="482"/>
                  </a:cubicBezTo>
                  <a:cubicBezTo>
                    <a:pt x="450" y="482"/>
                    <a:pt x="431" y="482"/>
                    <a:pt x="413" y="482"/>
                  </a:cubicBezTo>
                  <a:cubicBezTo>
                    <a:pt x="395" y="482"/>
                    <a:pt x="376" y="482"/>
                    <a:pt x="376" y="482"/>
                  </a:cubicBezTo>
                  <a:cubicBezTo>
                    <a:pt x="358" y="482"/>
                    <a:pt x="358" y="473"/>
                    <a:pt x="358" y="463"/>
                  </a:cubicBezTo>
                  <a:cubicBezTo>
                    <a:pt x="358" y="436"/>
                    <a:pt x="358" y="436"/>
                    <a:pt x="358" y="436"/>
                  </a:cubicBezTo>
                  <a:cubicBezTo>
                    <a:pt x="358" y="426"/>
                    <a:pt x="367" y="417"/>
                    <a:pt x="376" y="417"/>
                  </a:cubicBezTo>
                  <a:close/>
                  <a:moveTo>
                    <a:pt x="376" y="500"/>
                  </a:moveTo>
                  <a:cubicBezTo>
                    <a:pt x="376" y="500"/>
                    <a:pt x="395" y="500"/>
                    <a:pt x="413" y="500"/>
                  </a:cubicBezTo>
                  <a:cubicBezTo>
                    <a:pt x="431" y="500"/>
                    <a:pt x="450" y="500"/>
                    <a:pt x="450" y="500"/>
                  </a:cubicBezTo>
                  <a:cubicBezTo>
                    <a:pt x="459" y="500"/>
                    <a:pt x="468" y="510"/>
                    <a:pt x="468" y="519"/>
                  </a:cubicBezTo>
                  <a:cubicBezTo>
                    <a:pt x="468" y="547"/>
                    <a:pt x="468" y="547"/>
                    <a:pt x="468" y="547"/>
                  </a:cubicBezTo>
                  <a:cubicBezTo>
                    <a:pt x="468" y="565"/>
                    <a:pt x="459" y="575"/>
                    <a:pt x="450" y="575"/>
                  </a:cubicBezTo>
                  <a:cubicBezTo>
                    <a:pt x="450" y="575"/>
                    <a:pt x="431" y="565"/>
                    <a:pt x="413" y="565"/>
                  </a:cubicBezTo>
                  <a:cubicBezTo>
                    <a:pt x="386" y="565"/>
                    <a:pt x="367" y="575"/>
                    <a:pt x="367" y="575"/>
                  </a:cubicBezTo>
                  <a:cubicBezTo>
                    <a:pt x="358" y="575"/>
                    <a:pt x="349" y="565"/>
                    <a:pt x="349" y="547"/>
                  </a:cubicBezTo>
                  <a:cubicBezTo>
                    <a:pt x="349" y="519"/>
                    <a:pt x="349" y="519"/>
                    <a:pt x="349" y="519"/>
                  </a:cubicBezTo>
                  <a:cubicBezTo>
                    <a:pt x="349" y="510"/>
                    <a:pt x="358" y="500"/>
                    <a:pt x="376" y="500"/>
                  </a:cubicBezTo>
                  <a:close/>
                  <a:moveTo>
                    <a:pt x="459" y="908"/>
                  </a:moveTo>
                  <a:cubicBezTo>
                    <a:pt x="459" y="908"/>
                    <a:pt x="431" y="908"/>
                    <a:pt x="413" y="908"/>
                  </a:cubicBezTo>
                  <a:cubicBezTo>
                    <a:pt x="386" y="908"/>
                    <a:pt x="367" y="908"/>
                    <a:pt x="367" y="908"/>
                  </a:cubicBezTo>
                  <a:cubicBezTo>
                    <a:pt x="349" y="908"/>
                    <a:pt x="340" y="899"/>
                    <a:pt x="340" y="889"/>
                  </a:cubicBezTo>
                  <a:cubicBezTo>
                    <a:pt x="349" y="862"/>
                    <a:pt x="349" y="862"/>
                    <a:pt x="349" y="862"/>
                  </a:cubicBezTo>
                  <a:cubicBezTo>
                    <a:pt x="349" y="852"/>
                    <a:pt x="358" y="843"/>
                    <a:pt x="367" y="843"/>
                  </a:cubicBezTo>
                  <a:cubicBezTo>
                    <a:pt x="367" y="843"/>
                    <a:pt x="386" y="843"/>
                    <a:pt x="413" y="843"/>
                  </a:cubicBezTo>
                  <a:cubicBezTo>
                    <a:pt x="431" y="843"/>
                    <a:pt x="459" y="843"/>
                    <a:pt x="459" y="843"/>
                  </a:cubicBezTo>
                  <a:cubicBezTo>
                    <a:pt x="468" y="843"/>
                    <a:pt x="477" y="852"/>
                    <a:pt x="477" y="862"/>
                  </a:cubicBezTo>
                  <a:cubicBezTo>
                    <a:pt x="477" y="889"/>
                    <a:pt x="477" y="889"/>
                    <a:pt x="477" y="889"/>
                  </a:cubicBezTo>
                  <a:cubicBezTo>
                    <a:pt x="477" y="899"/>
                    <a:pt x="468" y="908"/>
                    <a:pt x="459" y="908"/>
                  </a:cubicBezTo>
                  <a:close/>
                  <a:moveTo>
                    <a:pt x="477" y="945"/>
                  </a:moveTo>
                  <a:cubicBezTo>
                    <a:pt x="477" y="973"/>
                    <a:pt x="477" y="973"/>
                    <a:pt x="477" y="973"/>
                  </a:cubicBezTo>
                  <a:cubicBezTo>
                    <a:pt x="477" y="991"/>
                    <a:pt x="468" y="1000"/>
                    <a:pt x="459" y="1000"/>
                  </a:cubicBezTo>
                  <a:cubicBezTo>
                    <a:pt x="459" y="1000"/>
                    <a:pt x="431" y="991"/>
                    <a:pt x="413" y="991"/>
                  </a:cubicBezTo>
                  <a:cubicBezTo>
                    <a:pt x="386" y="991"/>
                    <a:pt x="367" y="1000"/>
                    <a:pt x="367" y="1000"/>
                  </a:cubicBezTo>
                  <a:cubicBezTo>
                    <a:pt x="349" y="1000"/>
                    <a:pt x="340" y="991"/>
                    <a:pt x="340" y="973"/>
                  </a:cubicBezTo>
                  <a:cubicBezTo>
                    <a:pt x="340" y="945"/>
                    <a:pt x="340" y="945"/>
                    <a:pt x="340" y="945"/>
                  </a:cubicBezTo>
                  <a:cubicBezTo>
                    <a:pt x="340" y="936"/>
                    <a:pt x="349" y="926"/>
                    <a:pt x="367" y="926"/>
                  </a:cubicBezTo>
                  <a:cubicBezTo>
                    <a:pt x="367" y="926"/>
                    <a:pt x="386" y="926"/>
                    <a:pt x="413" y="926"/>
                  </a:cubicBezTo>
                  <a:cubicBezTo>
                    <a:pt x="431" y="926"/>
                    <a:pt x="459" y="926"/>
                    <a:pt x="459" y="926"/>
                  </a:cubicBezTo>
                  <a:cubicBezTo>
                    <a:pt x="468" y="926"/>
                    <a:pt x="477" y="936"/>
                    <a:pt x="477" y="945"/>
                  </a:cubicBezTo>
                  <a:close/>
                  <a:moveTo>
                    <a:pt x="459" y="825"/>
                  </a:moveTo>
                  <a:cubicBezTo>
                    <a:pt x="459" y="825"/>
                    <a:pt x="431" y="825"/>
                    <a:pt x="413" y="825"/>
                  </a:cubicBezTo>
                  <a:cubicBezTo>
                    <a:pt x="386" y="825"/>
                    <a:pt x="367" y="825"/>
                    <a:pt x="367" y="825"/>
                  </a:cubicBezTo>
                  <a:cubicBezTo>
                    <a:pt x="358" y="825"/>
                    <a:pt x="349" y="815"/>
                    <a:pt x="349" y="806"/>
                  </a:cubicBezTo>
                  <a:cubicBezTo>
                    <a:pt x="349" y="778"/>
                    <a:pt x="349" y="778"/>
                    <a:pt x="349" y="778"/>
                  </a:cubicBezTo>
                  <a:cubicBezTo>
                    <a:pt x="349" y="769"/>
                    <a:pt x="358" y="760"/>
                    <a:pt x="367" y="760"/>
                  </a:cubicBezTo>
                  <a:cubicBezTo>
                    <a:pt x="367" y="760"/>
                    <a:pt x="386" y="750"/>
                    <a:pt x="413" y="750"/>
                  </a:cubicBezTo>
                  <a:cubicBezTo>
                    <a:pt x="431" y="750"/>
                    <a:pt x="450" y="760"/>
                    <a:pt x="450" y="760"/>
                  </a:cubicBezTo>
                  <a:cubicBezTo>
                    <a:pt x="468" y="760"/>
                    <a:pt x="477" y="769"/>
                    <a:pt x="477" y="778"/>
                  </a:cubicBezTo>
                  <a:cubicBezTo>
                    <a:pt x="477" y="806"/>
                    <a:pt x="477" y="806"/>
                    <a:pt x="477" y="806"/>
                  </a:cubicBezTo>
                  <a:cubicBezTo>
                    <a:pt x="477" y="815"/>
                    <a:pt x="468" y="825"/>
                    <a:pt x="459" y="825"/>
                  </a:cubicBezTo>
                  <a:close/>
                  <a:moveTo>
                    <a:pt x="367" y="667"/>
                  </a:moveTo>
                  <a:cubicBezTo>
                    <a:pt x="367" y="667"/>
                    <a:pt x="386" y="667"/>
                    <a:pt x="413" y="667"/>
                  </a:cubicBezTo>
                  <a:cubicBezTo>
                    <a:pt x="431" y="667"/>
                    <a:pt x="450" y="667"/>
                    <a:pt x="450" y="667"/>
                  </a:cubicBezTo>
                  <a:cubicBezTo>
                    <a:pt x="468" y="667"/>
                    <a:pt x="477" y="676"/>
                    <a:pt x="477" y="695"/>
                  </a:cubicBezTo>
                  <a:cubicBezTo>
                    <a:pt x="477" y="723"/>
                    <a:pt x="477" y="723"/>
                    <a:pt x="477" y="723"/>
                  </a:cubicBezTo>
                  <a:cubicBezTo>
                    <a:pt x="477" y="732"/>
                    <a:pt x="468" y="741"/>
                    <a:pt x="450" y="741"/>
                  </a:cubicBezTo>
                  <a:cubicBezTo>
                    <a:pt x="450" y="741"/>
                    <a:pt x="431" y="741"/>
                    <a:pt x="413" y="741"/>
                  </a:cubicBezTo>
                  <a:cubicBezTo>
                    <a:pt x="386" y="741"/>
                    <a:pt x="367" y="741"/>
                    <a:pt x="367" y="741"/>
                  </a:cubicBezTo>
                  <a:cubicBezTo>
                    <a:pt x="358" y="741"/>
                    <a:pt x="349" y="732"/>
                    <a:pt x="349" y="723"/>
                  </a:cubicBezTo>
                  <a:cubicBezTo>
                    <a:pt x="349" y="695"/>
                    <a:pt x="349" y="695"/>
                    <a:pt x="349" y="695"/>
                  </a:cubicBezTo>
                  <a:cubicBezTo>
                    <a:pt x="349" y="676"/>
                    <a:pt x="358" y="667"/>
                    <a:pt x="367" y="667"/>
                  </a:cubicBezTo>
                  <a:close/>
                  <a:moveTo>
                    <a:pt x="349" y="639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593"/>
                    <a:pt x="358" y="584"/>
                    <a:pt x="367" y="584"/>
                  </a:cubicBezTo>
                  <a:cubicBezTo>
                    <a:pt x="367" y="584"/>
                    <a:pt x="386" y="584"/>
                    <a:pt x="413" y="584"/>
                  </a:cubicBezTo>
                  <a:cubicBezTo>
                    <a:pt x="431" y="584"/>
                    <a:pt x="450" y="584"/>
                    <a:pt x="450" y="584"/>
                  </a:cubicBezTo>
                  <a:cubicBezTo>
                    <a:pt x="459" y="584"/>
                    <a:pt x="468" y="593"/>
                    <a:pt x="468" y="602"/>
                  </a:cubicBezTo>
                  <a:cubicBezTo>
                    <a:pt x="468" y="639"/>
                    <a:pt x="468" y="639"/>
                    <a:pt x="468" y="639"/>
                  </a:cubicBezTo>
                  <a:cubicBezTo>
                    <a:pt x="477" y="649"/>
                    <a:pt x="468" y="658"/>
                    <a:pt x="450" y="658"/>
                  </a:cubicBezTo>
                  <a:cubicBezTo>
                    <a:pt x="450" y="658"/>
                    <a:pt x="431" y="658"/>
                    <a:pt x="413" y="658"/>
                  </a:cubicBezTo>
                  <a:cubicBezTo>
                    <a:pt x="386" y="658"/>
                    <a:pt x="367" y="658"/>
                    <a:pt x="367" y="658"/>
                  </a:cubicBezTo>
                  <a:cubicBezTo>
                    <a:pt x="358" y="658"/>
                    <a:pt x="349" y="649"/>
                    <a:pt x="349" y="639"/>
                  </a:cubicBezTo>
                  <a:close/>
                  <a:moveTo>
                    <a:pt x="477" y="389"/>
                  </a:moveTo>
                  <a:cubicBezTo>
                    <a:pt x="477" y="389"/>
                    <a:pt x="477" y="380"/>
                    <a:pt x="477" y="380"/>
                  </a:cubicBezTo>
                  <a:cubicBezTo>
                    <a:pt x="477" y="352"/>
                    <a:pt x="477" y="352"/>
                    <a:pt x="477" y="352"/>
                  </a:cubicBezTo>
                  <a:cubicBezTo>
                    <a:pt x="477" y="343"/>
                    <a:pt x="468" y="343"/>
                    <a:pt x="468" y="334"/>
                  </a:cubicBezTo>
                  <a:cubicBezTo>
                    <a:pt x="468" y="334"/>
                    <a:pt x="468" y="334"/>
                    <a:pt x="468" y="334"/>
                  </a:cubicBezTo>
                  <a:cubicBezTo>
                    <a:pt x="468" y="334"/>
                    <a:pt x="477" y="334"/>
                    <a:pt x="477" y="334"/>
                  </a:cubicBezTo>
                  <a:cubicBezTo>
                    <a:pt x="505" y="334"/>
                    <a:pt x="505" y="334"/>
                    <a:pt x="505" y="334"/>
                  </a:cubicBezTo>
                  <a:cubicBezTo>
                    <a:pt x="514" y="334"/>
                    <a:pt x="523" y="343"/>
                    <a:pt x="532" y="352"/>
                  </a:cubicBezTo>
                  <a:cubicBezTo>
                    <a:pt x="532" y="380"/>
                    <a:pt x="532" y="380"/>
                    <a:pt x="532" y="380"/>
                  </a:cubicBezTo>
                  <a:cubicBezTo>
                    <a:pt x="541" y="399"/>
                    <a:pt x="532" y="408"/>
                    <a:pt x="514" y="399"/>
                  </a:cubicBezTo>
                  <a:cubicBezTo>
                    <a:pt x="477" y="399"/>
                    <a:pt x="477" y="399"/>
                    <a:pt x="477" y="399"/>
                  </a:cubicBezTo>
                  <a:cubicBezTo>
                    <a:pt x="477" y="399"/>
                    <a:pt x="477" y="399"/>
                    <a:pt x="477" y="389"/>
                  </a:cubicBezTo>
                  <a:close/>
                  <a:moveTo>
                    <a:pt x="349" y="334"/>
                  </a:moveTo>
                  <a:cubicBezTo>
                    <a:pt x="349" y="343"/>
                    <a:pt x="349" y="343"/>
                    <a:pt x="349" y="352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0" y="380"/>
                    <a:pt x="349" y="389"/>
                    <a:pt x="349" y="389"/>
                  </a:cubicBezTo>
                  <a:cubicBezTo>
                    <a:pt x="349" y="399"/>
                    <a:pt x="340" y="399"/>
                    <a:pt x="340" y="399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294" y="408"/>
                    <a:pt x="285" y="399"/>
                    <a:pt x="285" y="380"/>
                  </a:cubicBezTo>
                  <a:cubicBezTo>
                    <a:pt x="294" y="352"/>
                    <a:pt x="294" y="352"/>
                    <a:pt x="294" y="352"/>
                  </a:cubicBezTo>
                  <a:cubicBezTo>
                    <a:pt x="294" y="343"/>
                    <a:pt x="303" y="334"/>
                    <a:pt x="312" y="334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49" y="334"/>
                    <a:pt x="349" y="334"/>
                    <a:pt x="349" y="334"/>
                  </a:cubicBezTo>
                  <a:close/>
                  <a:moveTo>
                    <a:pt x="569" y="528"/>
                  </a:moveTo>
                  <a:cubicBezTo>
                    <a:pt x="569" y="519"/>
                    <a:pt x="560" y="519"/>
                    <a:pt x="560" y="519"/>
                  </a:cubicBezTo>
                  <a:cubicBezTo>
                    <a:pt x="560" y="510"/>
                    <a:pt x="560" y="510"/>
                    <a:pt x="569" y="510"/>
                  </a:cubicBezTo>
                  <a:cubicBezTo>
                    <a:pt x="596" y="510"/>
                    <a:pt x="596" y="510"/>
                    <a:pt x="596" y="510"/>
                  </a:cubicBezTo>
                  <a:cubicBezTo>
                    <a:pt x="615" y="510"/>
                    <a:pt x="624" y="519"/>
                    <a:pt x="624" y="537"/>
                  </a:cubicBezTo>
                  <a:cubicBezTo>
                    <a:pt x="624" y="565"/>
                    <a:pt x="624" y="565"/>
                    <a:pt x="624" y="565"/>
                  </a:cubicBezTo>
                  <a:cubicBezTo>
                    <a:pt x="624" y="575"/>
                    <a:pt x="624" y="584"/>
                    <a:pt x="606" y="584"/>
                  </a:cubicBezTo>
                  <a:cubicBezTo>
                    <a:pt x="578" y="575"/>
                    <a:pt x="578" y="575"/>
                    <a:pt x="578" y="575"/>
                  </a:cubicBezTo>
                  <a:cubicBezTo>
                    <a:pt x="569" y="575"/>
                    <a:pt x="560" y="575"/>
                    <a:pt x="569" y="565"/>
                  </a:cubicBezTo>
                  <a:cubicBezTo>
                    <a:pt x="569" y="565"/>
                    <a:pt x="569" y="556"/>
                    <a:pt x="569" y="556"/>
                  </a:cubicBezTo>
                  <a:lnTo>
                    <a:pt x="569" y="528"/>
                  </a:lnTo>
                  <a:close/>
                  <a:moveTo>
                    <a:pt x="596" y="491"/>
                  </a:moveTo>
                  <a:cubicBezTo>
                    <a:pt x="569" y="491"/>
                    <a:pt x="569" y="491"/>
                    <a:pt x="569" y="491"/>
                  </a:cubicBezTo>
                  <a:cubicBezTo>
                    <a:pt x="560" y="491"/>
                    <a:pt x="560" y="491"/>
                    <a:pt x="560" y="482"/>
                  </a:cubicBezTo>
                  <a:cubicBezTo>
                    <a:pt x="560" y="482"/>
                    <a:pt x="560" y="473"/>
                    <a:pt x="560" y="463"/>
                  </a:cubicBezTo>
                  <a:cubicBezTo>
                    <a:pt x="560" y="436"/>
                    <a:pt x="560" y="436"/>
                    <a:pt x="560" y="436"/>
                  </a:cubicBezTo>
                  <a:cubicBezTo>
                    <a:pt x="560" y="436"/>
                    <a:pt x="551" y="426"/>
                    <a:pt x="551" y="426"/>
                  </a:cubicBezTo>
                  <a:cubicBezTo>
                    <a:pt x="551" y="426"/>
                    <a:pt x="551" y="417"/>
                    <a:pt x="551" y="417"/>
                  </a:cubicBezTo>
                  <a:cubicBezTo>
                    <a:pt x="560" y="417"/>
                    <a:pt x="560" y="417"/>
                    <a:pt x="560" y="417"/>
                  </a:cubicBezTo>
                  <a:cubicBezTo>
                    <a:pt x="587" y="426"/>
                    <a:pt x="587" y="426"/>
                    <a:pt x="587" y="426"/>
                  </a:cubicBezTo>
                  <a:cubicBezTo>
                    <a:pt x="596" y="426"/>
                    <a:pt x="606" y="436"/>
                    <a:pt x="615" y="445"/>
                  </a:cubicBezTo>
                  <a:cubicBezTo>
                    <a:pt x="615" y="473"/>
                    <a:pt x="615" y="473"/>
                    <a:pt x="615" y="473"/>
                  </a:cubicBezTo>
                  <a:cubicBezTo>
                    <a:pt x="615" y="491"/>
                    <a:pt x="615" y="500"/>
                    <a:pt x="596" y="491"/>
                  </a:cubicBezTo>
                  <a:close/>
                  <a:moveTo>
                    <a:pt x="587" y="408"/>
                  </a:moveTo>
                  <a:cubicBezTo>
                    <a:pt x="560" y="408"/>
                    <a:pt x="560" y="408"/>
                    <a:pt x="560" y="408"/>
                  </a:cubicBezTo>
                  <a:cubicBezTo>
                    <a:pt x="551" y="408"/>
                    <a:pt x="551" y="399"/>
                    <a:pt x="551" y="399"/>
                  </a:cubicBezTo>
                  <a:cubicBezTo>
                    <a:pt x="551" y="389"/>
                    <a:pt x="551" y="389"/>
                    <a:pt x="551" y="380"/>
                  </a:cubicBezTo>
                  <a:cubicBezTo>
                    <a:pt x="541" y="352"/>
                    <a:pt x="541" y="352"/>
                    <a:pt x="541" y="352"/>
                  </a:cubicBezTo>
                  <a:cubicBezTo>
                    <a:pt x="541" y="343"/>
                    <a:pt x="541" y="343"/>
                    <a:pt x="541" y="343"/>
                  </a:cubicBezTo>
                  <a:cubicBezTo>
                    <a:pt x="541" y="334"/>
                    <a:pt x="541" y="334"/>
                    <a:pt x="541" y="334"/>
                  </a:cubicBezTo>
                  <a:cubicBezTo>
                    <a:pt x="541" y="334"/>
                    <a:pt x="541" y="334"/>
                    <a:pt x="551" y="334"/>
                  </a:cubicBezTo>
                  <a:cubicBezTo>
                    <a:pt x="569" y="334"/>
                    <a:pt x="569" y="334"/>
                    <a:pt x="569" y="334"/>
                  </a:cubicBezTo>
                  <a:cubicBezTo>
                    <a:pt x="578" y="334"/>
                    <a:pt x="596" y="352"/>
                    <a:pt x="596" y="362"/>
                  </a:cubicBezTo>
                  <a:cubicBezTo>
                    <a:pt x="606" y="389"/>
                    <a:pt x="606" y="389"/>
                    <a:pt x="606" y="389"/>
                  </a:cubicBezTo>
                  <a:cubicBezTo>
                    <a:pt x="606" y="399"/>
                    <a:pt x="596" y="408"/>
                    <a:pt x="587" y="408"/>
                  </a:cubicBezTo>
                  <a:close/>
                  <a:moveTo>
                    <a:pt x="670" y="454"/>
                  </a:moveTo>
                  <a:cubicBezTo>
                    <a:pt x="670" y="463"/>
                    <a:pt x="670" y="473"/>
                    <a:pt x="679" y="482"/>
                  </a:cubicBezTo>
                  <a:cubicBezTo>
                    <a:pt x="679" y="491"/>
                    <a:pt x="670" y="500"/>
                    <a:pt x="661" y="500"/>
                  </a:cubicBezTo>
                  <a:cubicBezTo>
                    <a:pt x="651" y="500"/>
                    <a:pt x="642" y="500"/>
                    <a:pt x="633" y="500"/>
                  </a:cubicBezTo>
                  <a:cubicBezTo>
                    <a:pt x="624" y="500"/>
                    <a:pt x="624" y="500"/>
                    <a:pt x="633" y="491"/>
                  </a:cubicBezTo>
                  <a:cubicBezTo>
                    <a:pt x="633" y="491"/>
                    <a:pt x="633" y="482"/>
                    <a:pt x="633" y="473"/>
                  </a:cubicBezTo>
                  <a:cubicBezTo>
                    <a:pt x="624" y="445"/>
                    <a:pt x="624" y="445"/>
                    <a:pt x="624" y="445"/>
                  </a:cubicBezTo>
                  <a:cubicBezTo>
                    <a:pt x="624" y="445"/>
                    <a:pt x="624" y="436"/>
                    <a:pt x="624" y="436"/>
                  </a:cubicBezTo>
                  <a:cubicBezTo>
                    <a:pt x="624" y="436"/>
                    <a:pt x="624" y="426"/>
                    <a:pt x="624" y="426"/>
                  </a:cubicBezTo>
                  <a:cubicBezTo>
                    <a:pt x="633" y="436"/>
                    <a:pt x="642" y="436"/>
                    <a:pt x="642" y="436"/>
                  </a:cubicBezTo>
                  <a:cubicBezTo>
                    <a:pt x="661" y="436"/>
                    <a:pt x="670" y="445"/>
                    <a:pt x="670" y="454"/>
                  </a:cubicBezTo>
                  <a:close/>
                  <a:moveTo>
                    <a:pt x="642" y="362"/>
                  </a:moveTo>
                  <a:cubicBezTo>
                    <a:pt x="651" y="371"/>
                    <a:pt x="651" y="380"/>
                    <a:pt x="651" y="389"/>
                  </a:cubicBezTo>
                  <a:cubicBezTo>
                    <a:pt x="661" y="417"/>
                    <a:pt x="651" y="426"/>
                    <a:pt x="642" y="417"/>
                  </a:cubicBezTo>
                  <a:cubicBezTo>
                    <a:pt x="633" y="417"/>
                    <a:pt x="633" y="417"/>
                    <a:pt x="624" y="417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399"/>
                    <a:pt x="615" y="399"/>
                    <a:pt x="615" y="389"/>
                  </a:cubicBezTo>
                  <a:cubicBezTo>
                    <a:pt x="606" y="352"/>
                    <a:pt x="606" y="352"/>
                    <a:pt x="606" y="352"/>
                  </a:cubicBezTo>
                  <a:cubicBezTo>
                    <a:pt x="606" y="352"/>
                    <a:pt x="606" y="352"/>
                    <a:pt x="606" y="343"/>
                  </a:cubicBezTo>
                  <a:cubicBezTo>
                    <a:pt x="606" y="343"/>
                    <a:pt x="606" y="343"/>
                    <a:pt x="606" y="343"/>
                  </a:cubicBezTo>
                  <a:cubicBezTo>
                    <a:pt x="615" y="343"/>
                    <a:pt x="615" y="343"/>
                    <a:pt x="624" y="343"/>
                  </a:cubicBezTo>
                  <a:cubicBezTo>
                    <a:pt x="633" y="343"/>
                    <a:pt x="642" y="362"/>
                    <a:pt x="642" y="362"/>
                  </a:cubicBezTo>
                  <a:close/>
                  <a:moveTo>
                    <a:pt x="596" y="269"/>
                  </a:moveTo>
                  <a:cubicBezTo>
                    <a:pt x="606" y="278"/>
                    <a:pt x="615" y="297"/>
                    <a:pt x="624" y="306"/>
                  </a:cubicBezTo>
                  <a:cubicBezTo>
                    <a:pt x="624" y="315"/>
                    <a:pt x="633" y="334"/>
                    <a:pt x="624" y="325"/>
                  </a:cubicBezTo>
                  <a:cubicBezTo>
                    <a:pt x="615" y="325"/>
                    <a:pt x="606" y="325"/>
                    <a:pt x="596" y="325"/>
                  </a:cubicBezTo>
                  <a:cubicBezTo>
                    <a:pt x="596" y="325"/>
                    <a:pt x="596" y="325"/>
                    <a:pt x="596" y="315"/>
                  </a:cubicBezTo>
                  <a:cubicBezTo>
                    <a:pt x="596" y="306"/>
                    <a:pt x="587" y="278"/>
                    <a:pt x="578" y="269"/>
                  </a:cubicBezTo>
                  <a:cubicBezTo>
                    <a:pt x="578" y="260"/>
                    <a:pt x="587" y="269"/>
                    <a:pt x="596" y="269"/>
                  </a:cubicBezTo>
                  <a:close/>
                  <a:moveTo>
                    <a:pt x="569" y="269"/>
                  </a:moveTo>
                  <a:cubicBezTo>
                    <a:pt x="578" y="287"/>
                    <a:pt x="587" y="325"/>
                    <a:pt x="569" y="325"/>
                  </a:cubicBezTo>
                  <a:cubicBezTo>
                    <a:pt x="551" y="315"/>
                    <a:pt x="551" y="315"/>
                    <a:pt x="551" y="315"/>
                  </a:cubicBezTo>
                  <a:cubicBezTo>
                    <a:pt x="541" y="315"/>
                    <a:pt x="532" y="315"/>
                    <a:pt x="532" y="306"/>
                  </a:cubicBezTo>
                  <a:cubicBezTo>
                    <a:pt x="532" y="306"/>
                    <a:pt x="532" y="297"/>
                    <a:pt x="532" y="297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23" y="260"/>
                    <a:pt x="523" y="260"/>
                    <a:pt x="523" y="250"/>
                  </a:cubicBezTo>
                  <a:cubicBezTo>
                    <a:pt x="523" y="250"/>
                    <a:pt x="523" y="250"/>
                    <a:pt x="523" y="250"/>
                  </a:cubicBezTo>
                  <a:cubicBezTo>
                    <a:pt x="532" y="250"/>
                    <a:pt x="532" y="250"/>
                    <a:pt x="541" y="250"/>
                  </a:cubicBezTo>
                  <a:cubicBezTo>
                    <a:pt x="551" y="250"/>
                    <a:pt x="560" y="260"/>
                    <a:pt x="569" y="269"/>
                  </a:cubicBezTo>
                  <a:close/>
                  <a:moveTo>
                    <a:pt x="514" y="204"/>
                  </a:moveTo>
                  <a:cubicBezTo>
                    <a:pt x="523" y="204"/>
                    <a:pt x="541" y="213"/>
                    <a:pt x="541" y="223"/>
                  </a:cubicBezTo>
                  <a:cubicBezTo>
                    <a:pt x="551" y="232"/>
                    <a:pt x="560" y="232"/>
                    <a:pt x="541" y="232"/>
                  </a:cubicBezTo>
                  <a:cubicBezTo>
                    <a:pt x="532" y="232"/>
                    <a:pt x="523" y="232"/>
                    <a:pt x="514" y="232"/>
                  </a:cubicBezTo>
                  <a:cubicBezTo>
                    <a:pt x="514" y="232"/>
                    <a:pt x="514" y="232"/>
                    <a:pt x="514" y="232"/>
                  </a:cubicBezTo>
                  <a:cubicBezTo>
                    <a:pt x="514" y="223"/>
                    <a:pt x="514" y="213"/>
                    <a:pt x="514" y="213"/>
                  </a:cubicBezTo>
                  <a:cubicBezTo>
                    <a:pt x="514" y="213"/>
                    <a:pt x="514" y="204"/>
                    <a:pt x="514" y="204"/>
                  </a:cubicBezTo>
                  <a:cubicBezTo>
                    <a:pt x="514" y="204"/>
                    <a:pt x="514" y="204"/>
                    <a:pt x="514" y="204"/>
                  </a:cubicBezTo>
                  <a:close/>
                  <a:moveTo>
                    <a:pt x="514" y="269"/>
                  </a:moveTo>
                  <a:cubicBezTo>
                    <a:pt x="523" y="297"/>
                    <a:pt x="523" y="297"/>
                    <a:pt x="523" y="297"/>
                  </a:cubicBezTo>
                  <a:cubicBezTo>
                    <a:pt x="523" y="306"/>
                    <a:pt x="514" y="315"/>
                    <a:pt x="505" y="315"/>
                  </a:cubicBezTo>
                  <a:cubicBezTo>
                    <a:pt x="477" y="315"/>
                    <a:pt x="477" y="315"/>
                    <a:pt x="477" y="315"/>
                  </a:cubicBezTo>
                  <a:cubicBezTo>
                    <a:pt x="468" y="315"/>
                    <a:pt x="468" y="306"/>
                    <a:pt x="468" y="306"/>
                  </a:cubicBezTo>
                  <a:cubicBezTo>
                    <a:pt x="468" y="297"/>
                    <a:pt x="468" y="297"/>
                    <a:pt x="468" y="287"/>
                  </a:cubicBezTo>
                  <a:cubicBezTo>
                    <a:pt x="468" y="260"/>
                    <a:pt x="468" y="260"/>
                    <a:pt x="468" y="260"/>
                  </a:cubicBezTo>
                  <a:cubicBezTo>
                    <a:pt x="468" y="260"/>
                    <a:pt x="459" y="250"/>
                    <a:pt x="459" y="250"/>
                  </a:cubicBezTo>
                  <a:cubicBezTo>
                    <a:pt x="459" y="250"/>
                    <a:pt x="459" y="241"/>
                    <a:pt x="459" y="241"/>
                  </a:cubicBezTo>
                  <a:cubicBezTo>
                    <a:pt x="468" y="241"/>
                    <a:pt x="477" y="241"/>
                    <a:pt x="486" y="241"/>
                  </a:cubicBezTo>
                  <a:cubicBezTo>
                    <a:pt x="496" y="250"/>
                    <a:pt x="505" y="260"/>
                    <a:pt x="514" y="269"/>
                  </a:cubicBezTo>
                  <a:close/>
                  <a:moveTo>
                    <a:pt x="450" y="176"/>
                  </a:moveTo>
                  <a:cubicBezTo>
                    <a:pt x="477" y="186"/>
                    <a:pt x="486" y="195"/>
                    <a:pt x="496" y="213"/>
                  </a:cubicBezTo>
                  <a:cubicBezTo>
                    <a:pt x="505" y="223"/>
                    <a:pt x="496" y="232"/>
                    <a:pt x="486" y="232"/>
                  </a:cubicBezTo>
                  <a:cubicBezTo>
                    <a:pt x="477" y="232"/>
                    <a:pt x="468" y="232"/>
                    <a:pt x="459" y="232"/>
                  </a:cubicBezTo>
                  <a:cubicBezTo>
                    <a:pt x="459" y="232"/>
                    <a:pt x="459" y="232"/>
                    <a:pt x="459" y="223"/>
                  </a:cubicBezTo>
                  <a:cubicBezTo>
                    <a:pt x="459" y="223"/>
                    <a:pt x="459" y="213"/>
                    <a:pt x="459" y="213"/>
                  </a:cubicBezTo>
                  <a:cubicBezTo>
                    <a:pt x="459" y="204"/>
                    <a:pt x="450" y="195"/>
                    <a:pt x="450" y="186"/>
                  </a:cubicBezTo>
                  <a:cubicBezTo>
                    <a:pt x="450" y="186"/>
                    <a:pt x="450" y="176"/>
                    <a:pt x="450" y="176"/>
                  </a:cubicBezTo>
                  <a:close/>
                  <a:moveTo>
                    <a:pt x="376" y="213"/>
                  </a:moveTo>
                  <a:cubicBezTo>
                    <a:pt x="376" y="204"/>
                    <a:pt x="386" y="186"/>
                    <a:pt x="395" y="176"/>
                  </a:cubicBezTo>
                  <a:cubicBezTo>
                    <a:pt x="395" y="176"/>
                    <a:pt x="395" y="167"/>
                    <a:pt x="413" y="167"/>
                  </a:cubicBezTo>
                  <a:cubicBezTo>
                    <a:pt x="422" y="167"/>
                    <a:pt x="431" y="176"/>
                    <a:pt x="431" y="176"/>
                  </a:cubicBezTo>
                  <a:cubicBezTo>
                    <a:pt x="431" y="186"/>
                    <a:pt x="441" y="204"/>
                    <a:pt x="441" y="213"/>
                  </a:cubicBezTo>
                  <a:cubicBezTo>
                    <a:pt x="450" y="223"/>
                    <a:pt x="441" y="232"/>
                    <a:pt x="431" y="232"/>
                  </a:cubicBezTo>
                  <a:cubicBezTo>
                    <a:pt x="422" y="232"/>
                    <a:pt x="422" y="232"/>
                    <a:pt x="413" y="232"/>
                  </a:cubicBezTo>
                  <a:cubicBezTo>
                    <a:pt x="404" y="232"/>
                    <a:pt x="395" y="232"/>
                    <a:pt x="386" y="232"/>
                  </a:cubicBezTo>
                  <a:cubicBezTo>
                    <a:pt x="376" y="232"/>
                    <a:pt x="376" y="223"/>
                    <a:pt x="376" y="213"/>
                  </a:cubicBezTo>
                  <a:close/>
                  <a:moveTo>
                    <a:pt x="321" y="213"/>
                  </a:moveTo>
                  <a:cubicBezTo>
                    <a:pt x="331" y="195"/>
                    <a:pt x="340" y="186"/>
                    <a:pt x="367" y="176"/>
                  </a:cubicBezTo>
                  <a:cubicBezTo>
                    <a:pt x="367" y="176"/>
                    <a:pt x="376" y="186"/>
                    <a:pt x="367" y="186"/>
                  </a:cubicBezTo>
                  <a:cubicBezTo>
                    <a:pt x="367" y="195"/>
                    <a:pt x="367" y="204"/>
                    <a:pt x="358" y="213"/>
                  </a:cubicBezTo>
                  <a:cubicBezTo>
                    <a:pt x="358" y="213"/>
                    <a:pt x="358" y="223"/>
                    <a:pt x="358" y="223"/>
                  </a:cubicBezTo>
                  <a:cubicBezTo>
                    <a:pt x="358" y="232"/>
                    <a:pt x="358" y="232"/>
                    <a:pt x="358" y="232"/>
                  </a:cubicBezTo>
                  <a:cubicBezTo>
                    <a:pt x="349" y="232"/>
                    <a:pt x="340" y="232"/>
                    <a:pt x="331" y="232"/>
                  </a:cubicBezTo>
                  <a:cubicBezTo>
                    <a:pt x="321" y="232"/>
                    <a:pt x="321" y="223"/>
                    <a:pt x="321" y="213"/>
                  </a:cubicBezTo>
                  <a:close/>
                  <a:moveTo>
                    <a:pt x="331" y="241"/>
                  </a:moveTo>
                  <a:cubicBezTo>
                    <a:pt x="340" y="241"/>
                    <a:pt x="349" y="241"/>
                    <a:pt x="358" y="241"/>
                  </a:cubicBezTo>
                  <a:cubicBezTo>
                    <a:pt x="358" y="241"/>
                    <a:pt x="358" y="250"/>
                    <a:pt x="358" y="250"/>
                  </a:cubicBezTo>
                  <a:cubicBezTo>
                    <a:pt x="358" y="250"/>
                    <a:pt x="358" y="260"/>
                    <a:pt x="358" y="260"/>
                  </a:cubicBezTo>
                  <a:cubicBezTo>
                    <a:pt x="349" y="287"/>
                    <a:pt x="349" y="287"/>
                    <a:pt x="349" y="287"/>
                  </a:cubicBezTo>
                  <a:cubicBezTo>
                    <a:pt x="349" y="297"/>
                    <a:pt x="349" y="297"/>
                    <a:pt x="349" y="306"/>
                  </a:cubicBezTo>
                  <a:cubicBezTo>
                    <a:pt x="349" y="306"/>
                    <a:pt x="349" y="315"/>
                    <a:pt x="349" y="315"/>
                  </a:cubicBezTo>
                  <a:cubicBezTo>
                    <a:pt x="312" y="315"/>
                    <a:pt x="312" y="315"/>
                    <a:pt x="312" y="315"/>
                  </a:cubicBezTo>
                  <a:cubicBezTo>
                    <a:pt x="303" y="315"/>
                    <a:pt x="294" y="306"/>
                    <a:pt x="303" y="29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2" y="260"/>
                    <a:pt x="321" y="250"/>
                    <a:pt x="331" y="241"/>
                  </a:cubicBezTo>
                  <a:close/>
                  <a:moveTo>
                    <a:pt x="276" y="223"/>
                  </a:moveTo>
                  <a:cubicBezTo>
                    <a:pt x="285" y="213"/>
                    <a:pt x="294" y="204"/>
                    <a:pt x="303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13"/>
                    <a:pt x="303" y="213"/>
                  </a:cubicBezTo>
                  <a:cubicBezTo>
                    <a:pt x="303" y="213"/>
                    <a:pt x="303" y="223"/>
                    <a:pt x="303" y="232"/>
                  </a:cubicBezTo>
                  <a:cubicBezTo>
                    <a:pt x="303" y="232"/>
                    <a:pt x="303" y="232"/>
                    <a:pt x="303" y="232"/>
                  </a:cubicBezTo>
                  <a:cubicBezTo>
                    <a:pt x="294" y="232"/>
                    <a:pt x="285" y="232"/>
                    <a:pt x="276" y="232"/>
                  </a:cubicBezTo>
                  <a:cubicBezTo>
                    <a:pt x="266" y="232"/>
                    <a:pt x="266" y="232"/>
                    <a:pt x="276" y="223"/>
                  </a:cubicBezTo>
                  <a:close/>
                  <a:moveTo>
                    <a:pt x="257" y="269"/>
                  </a:moveTo>
                  <a:cubicBezTo>
                    <a:pt x="257" y="260"/>
                    <a:pt x="266" y="250"/>
                    <a:pt x="276" y="250"/>
                  </a:cubicBezTo>
                  <a:cubicBezTo>
                    <a:pt x="285" y="250"/>
                    <a:pt x="294" y="250"/>
                    <a:pt x="294" y="250"/>
                  </a:cubicBezTo>
                  <a:cubicBezTo>
                    <a:pt x="294" y="250"/>
                    <a:pt x="303" y="250"/>
                    <a:pt x="294" y="250"/>
                  </a:cubicBezTo>
                  <a:cubicBezTo>
                    <a:pt x="294" y="260"/>
                    <a:pt x="294" y="260"/>
                    <a:pt x="294" y="260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7"/>
                    <a:pt x="285" y="306"/>
                    <a:pt x="285" y="306"/>
                  </a:cubicBezTo>
                  <a:cubicBezTo>
                    <a:pt x="285" y="315"/>
                    <a:pt x="285" y="315"/>
                    <a:pt x="276" y="315"/>
                  </a:cubicBezTo>
                  <a:cubicBezTo>
                    <a:pt x="248" y="325"/>
                    <a:pt x="248" y="325"/>
                    <a:pt x="248" y="325"/>
                  </a:cubicBezTo>
                  <a:cubicBezTo>
                    <a:pt x="230" y="325"/>
                    <a:pt x="239" y="287"/>
                    <a:pt x="257" y="269"/>
                  </a:cubicBezTo>
                  <a:close/>
                  <a:moveTo>
                    <a:pt x="193" y="306"/>
                  </a:moveTo>
                  <a:cubicBezTo>
                    <a:pt x="202" y="297"/>
                    <a:pt x="211" y="278"/>
                    <a:pt x="230" y="269"/>
                  </a:cubicBezTo>
                  <a:cubicBezTo>
                    <a:pt x="230" y="269"/>
                    <a:pt x="239" y="260"/>
                    <a:pt x="239" y="269"/>
                  </a:cubicBezTo>
                  <a:cubicBezTo>
                    <a:pt x="230" y="278"/>
                    <a:pt x="221" y="306"/>
                    <a:pt x="230" y="315"/>
                  </a:cubicBezTo>
                  <a:cubicBezTo>
                    <a:pt x="230" y="325"/>
                    <a:pt x="230" y="325"/>
                    <a:pt x="221" y="325"/>
                  </a:cubicBezTo>
                  <a:cubicBezTo>
                    <a:pt x="211" y="325"/>
                    <a:pt x="211" y="325"/>
                    <a:pt x="193" y="325"/>
                  </a:cubicBezTo>
                  <a:cubicBezTo>
                    <a:pt x="184" y="334"/>
                    <a:pt x="193" y="315"/>
                    <a:pt x="193" y="306"/>
                  </a:cubicBezTo>
                  <a:close/>
                  <a:moveTo>
                    <a:pt x="166" y="389"/>
                  </a:moveTo>
                  <a:cubicBezTo>
                    <a:pt x="166" y="380"/>
                    <a:pt x="175" y="371"/>
                    <a:pt x="175" y="362"/>
                  </a:cubicBezTo>
                  <a:cubicBezTo>
                    <a:pt x="175" y="362"/>
                    <a:pt x="184" y="343"/>
                    <a:pt x="193" y="343"/>
                  </a:cubicBezTo>
                  <a:cubicBezTo>
                    <a:pt x="202" y="343"/>
                    <a:pt x="211" y="343"/>
                    <a:pt x="211" y="343"/>
                  </a:cubicBezTo>
                  <a:cubicBezTo>
                    <a:pt x="211" y="343"/>
                    <a:pt x="211" y="343"/>
                    <a:pt x="211" y="343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02" y="389"/>
                    <a:pt x="202" y="389"/>
                    <a:pt x="202" y="389"/>
                  </a:cubicBezTo>
                  <a:cubicBezTo>
                    <a:pt x="202" y="399"/>
                    <a:pt x="202" y="399"/>
                    <a:pt x="202" y="408"/>
                  </a:cubicBezTo>
                  <a:cubicBezTo>
                    <a:pt x="202" y="408"/>
                    <a:pt x="202" y="408"/>
                    <a:pt x="202" y="417"/>
                  </a:cubicBezTo>
                  <a:cubicBezTo>
                    <a:pt x="193" y="417"/>
                    <a:pt x="184" y="417"/>
                    <a:pt x="175" y="417"/>
                  </a:cubicBezTo>
                  <a:cubicBezTo>
                    <a:pt x="156" y="417"/>
                    <a:pt x="166" y="399"/>
                    <a:pt x="166" y="389"/>
                  </a:cubicBezTo>
                  <a:close/>
                  <a:moveTo>
                    <a:pt x="147" y="482"/>
                  </a:moveTo>
                  <a:cubicBezTo>
                    <a:pt x="147" y="473"/>
                    <a:pt x="147" y="463"/>
                    <a:pt x="147" y="454"/>
                  </a:cubicBezTo>
                  <a:cubicBezTo>
                    <a:pt x="156" y="445"/>
                    <a:pt x="166" y="436"/>
                    <a:pt x="175" y="436"/>
                  </a:cubicBezTo>
                  <a:cubicBezTo>
                    <a:pt x="184" y="436"/>
                    <a:pt x="184" y="436"/>
                    <a:pt x="193" y="426"/>
                  </a:cubicBezTo>
                  <a:cubicBezTo>
                    <a:pt x="193" y="426"/>
                    <a:pt x="202" y="436"/>
                    <a:pt x="193" y="436"/>
                  </a:cubicBezTo>
                  <a:cubicBezTo>
                    <a:pt x="193" y="436"/>
                    <a:pt x="193" y="445"/>
                    <a:pt x="193" y="445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84" y="482"/>
                    <a:pt x="193" y="491"/>
                    <a:pt x="193" y="491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4" y="500"/>
                    <a:pt x="166" y="500"/>
                    <a:pt x="156" y="500"/>
                  </a:cubicBezTo>
                  <a:cubicBezTo>
                    <a:pt x="147" y="500"/>
                    <a:pt x="138" y="491"/>
                    <a:pt x="147" y="482"/>
                  </a:cubicBezTo>
                  <a:close/>
                  <a:moveTo>
                    <a:pt x="138" y="547"/>
                  </a:moveTo>
                  <a:cubicBezTo>
                    <a:pt x="138" y="528"/>
                    <a:pt x="147" y="519"/>
                    <a:pt x="156" y="519"/>
                  </a:cubicBezTo>
                  <a:cubicBezTo>
                    <a:pt x="166" y="519"/>
                    <a:pt x="175" y="519"/>
                    <a:pt x="184" y="519"/>
                  </a:cubicBezTo>
                  <a:cubicBezTo>
                    <a:pt x="184" y="519"/>
                    <a:pt x="184" y="519"/>
                    <a:pt x="184" y="528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75" y="565"/>
                    <a:pt x="175" y="565"/>
                    <a:pt x="175" y="565"/>
                  </a:cubicBezTo>
                  <a:cubicBezTo>
                    <a:pt x="175" y="565"/>
                    <a:pt x="175" y="575"/>
                    <a:pt x="184" y="575"/>
                  </a:cubicBezTo>
                  <a:cubicBezTo>
                    <a:pt x="184" y="575"/>
                    <a:pt x="175" y="584"/>
                    <a:pt x="175" y="584"/>
                  </a:cubicBezTo>
                  <a:cubicBezTo>
                    <a:pt x="147" y="593"/>
                    <a:pt x="147" y="593"/>
                    <a:pt x="147" y="593"/>
                  </a:cubicBezTo>
                  <a:cubicBezTo>
                    <a:pt x="138" y="593"/>
                    <a:pt x="129" y="584"/>
                    <a:pt x="129" y="575"/>
                  </a:cubicBezTo>
                  <a:lnTo>
                    <a:pt x="138" y="547"/>
                  </a:lnTo>
                  <a:close/>
                  <a:moveTo>
                    <a:pt x="147" y="602"/>
                  </a:moveTo>
                  <a:cubicBezTo>
                    <a:pt x="175" y="602"/>
                    <a:pt x="175" y="602"/>
                    <a:pt x="175" y="602"/>
                  </a:cubicBezTo>
                  <a:cubicBezTo>
                    <a:pt x="175" y="602"/>
                    <a:pt x="175" y="612"/>
                    <a:pt x="175" y="612"/>
                  </a:cubicBezTo>
                  <a:cubicBezTo>
                    <a:pt x="175" y="612"/>
                    <a:pt x="175" y="612"/>
                    <a:pt x="175" y="621"/>
                  </a:cubicBezTo>
                  <a:cubicBezTo>
                    <a:pt x="175" y="649"/>
                    <a:pt x="175" y="649"/>
                    <a:pt x="175" y="649"/>
                  </a:cubicBezTo>
                  <a:cubicBezTo>
                    <a:pt x="175" y="658"/>
                    <a:pt x="175" y="658"/>
                    <a:pt x="175" y="667"/>
                  </a:cubicBezTo>
                  <a:cubicBezTo>
                    <a:pt x="175" y="667"/>
                    <a:pt x="175" y="676"/>
                    <a:pt x="166" y="676"/>
                  </a:cubicBezTo>
                  <a:cubicBezTo>
                    <a:pt x="156" y="676"/>
                    <a:pt x="138" y="676"/>
                    <a:pt x="138" y="676"/>
                  </a:cubicBezTo>
                  <a:cubicBezTo>
                    <a:pt x="138" y="658"/>
                    <a:pt x="129" y="639"/>
                    <a:pt x="129" y="621"/>
                  </a:cubicBezTo>
                  <a:cubicBezTo>
                    <a:pt x="138" y="612"/>
                    <a:pt x="138" y="612"/>
                    <a:pt x="147" y="602"/>
                  </a:cubicBezTo>
                  <a:close/>
                  <a:moveTo>
                    <a:pt x="166" y="750"/>
                  </a:moveTo>
                  <a:cubicBezTo>
                    <a:pt x="166" y="750"/>
                    <a:pt x="166" y="760"/>
                    <a:pt x="166" y="760"/>
                  </a:cubicBezTo>
                  <a:cubicBezTo>
                    <a:pt x="156" y="732"/>
                    <a:pt x="147" y="713"/>
                    <a:pt x="147" y="695"/>
                  </a:cubicBezTo>
                  <a:cubicBezTo>
                    <a:pt x="166" y="686"/>
                    <a:pt x="166" y="686"/>
                    <a:pt x="166" y="686"/>
                  </a:cubicBezTo>
                  <a:cubicBezTo>
                    <a:pt x="166" y="686"/>
                    <a:pt x="175" y="695"/>
                    <a:pt x="166" y="695"/>
                  </a:cubicBezTo>
                  <a:cubicBezTo>
                    <a:pt x="166" y="695"/>
                    <a:pt x="166" y="704"/>
                    <a:pt x="166" y="704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1"/>
                    <a:pt x="166" y="741"/>
                    <a:pt x="166" y="750"/>
                  </a:cubicBezTo>
                  <a:close/>
                  <a:moveTo>
                    <a:pt x="239" y="1065"/>
                  </a:moveTo>
                  <a:cubicBezTo>
                    <a:pt x="166" y="954"/>
                    <a:pt x="129" y="825"/>
                    <a:pt x="129" y="787"/>
                  </a:cubicBezTo>
                  <a:cubicBezTo>
                    <a:pt x="156" y="871"/>
                    <a:pt x="202" y="945"/>
                    <a:pt x="239" y="1000"/>
                  </a:cubicBezTo>
                  <a:cubicBezTo>
                    <a:pt x="285" y="1056"/>
                    <a:pt x="349" y="1186"/>
                    <a:pt x="395" y="1250"/>
                  </a:cubicBezTo>
                  <a:cubicBezTo>
                    <a:pt x="386" y="1260"/>
                    <a:pt x="386" y="1269"/>
                    <a:pt x="376" y="1278"/>
                  </a:cubicBezTo>
                  <a:cubicBezTo>
                    <a:pt x="331" y="1204"/>
                    <a:pt x="257" y="1093"/>
                    <a:pt x="239" y="1065"/>
                  </a:cubicBezTo>
                  <a:close/>
                  <a:moveTo>
                    <a:pt x="578" y="1065"/>
                  </a:moveTo>
                  <a:cubicBezTo>
                    <a:pt x="422" y="1315"/>
                    <a:pt x="367" y="1463"/>
                    <a:pt x="367" y="1584"/>
                  </a:cubicBezTo>
                  <a:cubicBezTo>
                    <a:pt x="367" y="1556"/>
                    <a:pt x="367" y="1537"/>
                    <a:pt x="367" y="1537"/>
                  </a:cubicBezTo>
                  <a:cubicBezTo>
                    <a:pt x="367" y="1399"/>
                    <a:pt x="395" y="1278"/>
                    <a:pt x="578" y="1000"/>
                  </a:cubicBezTo>
                  <a:cubicBezTo>
                    <a:pt x="615" y="945"/>
                    <a:pt x="661" y="871"/>
                    <a:pt x="688" y="787"/>
                  </a:cubicBezTo>
                  <a:cubicBezTo>
                    <a:pt x="688" y="825"/>
                    <a:pt x="651" y="945"/>
                    <a:pt x="578" y="1065"/>
                  </a:cubicBezTo>
                  <a:close/>
                  <a:moveTo>
                    <a:pt x="651" y="704"/>
                  </a:moveTo>
                  <a:cubicBezTo>
                    <a:pt x="651" y="704"/>
                    <a:pt x="651" y="695"/>
                    <a:pt x="651" y="695"/>
                  </a:cubicBezTo>
                  <a:cubicBezTo>
                    <a:pt x="651" y="695"/>
                    <a:pt x="651" y="686"/>
                    <a:pt x="661" y="686"/>
                  </a:cubicBezTo>
                  <a:cubicBezTo>
                    <a:pt x="679" y="695"/>
                    <a:pt x="679" y="695"/>
                    <a:pt x="679" y="695"/>
                  </a:cubicBezTo>
                  <a:cubicBezTo>
                    <a:pt x="670" y="713"/>
                    <a:pt x="661" y="741"/>
                    <a:pt x="661" y="760"/>
                  </a:cubicBezTo>
                  <a:cubicBezTo>
                    <a:pt x="651" y="760"/>
                    <a:pt x="651" y="750"/>
                    <a:pt x="651" y="750"/>
                  </a:cubicBezTo>
                  <a:cubicBezTo>
                    <a:pt x="651" y="741"/>
                    <a:pt x="651" y="741"/>
                    <a:pt x="651" y="732"/>
                  </a:cubicBezTo>
                  <a:lnTo>
                    <a:pt x="651" y="704"/>
                  </a:lnTo>
                  <a:close/>
                  <a:moveTo>
                    <a:pt x="679" y="676"/>
                  </a:moveTo>
                  <a:cubicBezTo>
                    <a:pt x="679" y="676"/>
                    <a:pt x="679" y="676"/>
                    <a:pt x="679" y="676"/>
                  </a:cubicBezTo>
                  <a:cubicBezTo>
                    <a:pt x="679" y="676"/>
                    <a:pt x="661" y="676"/>
                    <a:pt x="651" y="676"/>
                  </a:cubicBezTo>
                  <a:cubicBezTo>
                    <a:pt x="651" y="676"/>
                    <a:pt x="642" y="667"/>
                    <a:pt x="642" y="667"/>
                  </a:cubicBezTo>
                  <a:cubicBezTo>
                    <a:pt x="651" y="658"/>
                    <a:pt x="651" y="658"/>
                    <a:pt x="651" y="649"/>
                  </a:cubicBezTo>
                  <a:cubicBezTo>
                    <a:pt x="642" y="621"/>
                    <a:pt x="642" y="621"/>
                    <a:pt x="642" y="621"/>
                  </a:cubicBezTo>
                  <a:cubicBezTo>
                    <a:pt x="642" y="612"/>
                    <a:pt x="642" y="612"/>
                    <a:pt x="642" y="612"/>
                  </a:cubicBezTo>
                  <a:cubicBezTo>
                    <a:pt x="642" y="612"/>
                    <a:pt x="642" y="602"/>
                    <a:pt x="651" y="602"/>
                  </a:cubicBezTo>
                  <a:cubicBezTo>
                    <a:pt x="670" y="602"/>
                    <a:pt x="670" y="602"/>
                    <a:pt x="670" y="602"/>
                  </a:cubicBezTo>
                  <a:cubicBezTo>
                    <a:pt x="679" y="612"/>
                    <a:pt x="688" y="612"/>
                    <a:pt x="688" y="621"/>
                  </a:cubicBezTo>
                  <a:cubicBezTo>
                    <a:pt x="688" y="639"/>
                    <a:pt x="688" y="658"/>
                    <a:pt x="679" y="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3240" y="304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565" y="304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702" y="304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868" y="3274"/>
              <a:ext cx="496" cy="496"/>
            </a:xfrm>
            <a:custGeom>
              <a:avLst/>
              <a:gdLst/>
              <a:ahLst/>
              <a:cxnLst/>
              <a:rect l="0" t="0" r="0" b="0"/>
              <a:pathLst>
                <a:path w="4320" h="4320" extrusionOk="0">
                  <a:moveTo>
                    <a:pt x="0" y="2160"/>
                  </a:moveTo>
                  <a:cubicBezTo>
                    <a:pt x="0" y="968"/>
                    <a:pt x="968" y="0"/>
                    <a:pt x="2160" y="0"/>
                  </a:cubicBezTo>
                  <a:cubicBezTo>
                    <a:pt x="2160" y="0"/>
                    <a:pt x="2160" y="0"/>
                    <a:pt x="2160" y="0"/>
                  </a:cubicBezTo>
                  <a:lnTo>
                    <a:pt x="2160" y="0"/>
                  </a:lnTo>
                  <a:cubicBezTo>
                    <a:pt x="3353" y="0"/>
                    <a:pt x="4320" y="968"/>
                    <a:pt x="4320" y="2160"/>
                  </a:cubicBezTo>
                  <a:cubicBezTo>
                    <a:pt x="4320" y="2160"/>
                    <a:pt x="4320" y="2160"/>
                    <a:pt x="4320" y="2160"/>
                  </a:cubicBezTo>
                  <a:lnTo>
                    <a:pt x="4320" y="2160"/>
                  </a:lnTo>
                  <a:cubicBezTo>
                    <a:pt x="4320" y="3353"/>
                    <a:pt x="3353" y="4320"/>
                    <a:pt x="2160" y="4320"/>
                  </a:cubicBezTo>
                  <a:cubicBezTo>
                    <a:pt x="2160" y="4320"/>
                    <a:pt x="2160" y="4320"/>
                    <a:pt x="2160" y="4320"/>
                  </a:cubicBezTo>
                  <a:lnTo>
                    <a:pt x="2160" y="4320"/>
                  </a:lnTo>
                  <a:cubicBezTo>
                    <a:pt x="968" y="4320"/>
                    <a:pt x="0" y="3353"/>
                    <a:pt x="0" y="2160"/>
                  </a:cubicBezTo>
                  <a:cubicBezTo>
                    <a:pt x="0" y="2160"/>
                    <a:pt x="0" y="2160"/>
                    <a:pt x="0" y="21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3970" y="3356"/>
              <a:ext cx="299" cy="2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4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40%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4036" y="3511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more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4029" y="3583"/>
              <a:ext cx="299" cy="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Georgia"/>
                <a:buNone/>
              </a:pPr>
              <a:r>
                <a:rPr lang="en-US" sz="2000" b="1" i="1" u="none" strike="noStrike" cap="none" baseline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water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3988" y="3672"/>
              <a:ext cx="259" cy="257"/>
            </a:xfrm>
            <a:custGeom>
              <a:avLst/>
              <a:gdLst/>
              <a:ahLst/>
              <a:cxnLst/>
              <a:rect l="0" t="0" r="0" b="0"/>
              <a:pathLst>
                <a:path w="2256" h="2240" extrusionOk="0">
                  <a:moveTo>
                    <a:pt x="0" y="1120"/>
                  </a:moveTo>
                  <a:cubicBezTo>
                    <a:pt x="0" y="502"/>
                    <a:pt x="505" y="0"/>
                    <a:pt x="1128" y="0"/>
                  </a:cubicBezTo>
                  <a:cubicBezTo>
                    <a:pt x="1128" y="0"/>
                    <a:pt x="1128" y="0"/>
                    <a:pt x="1128" y="0"/>
                  </a:cubicBezTo>
                  <a:lnTo>
                    <a:pt x="1128" y="0"/>
                  </a:lnTo>
                  <a:cubicBezTo>
                    <a:pt x="1751" y="0"/>
                    <a:pt x="2256" y="502"/>
                    <a:pt x="2256" y="1120"/>
                  </a:cubicBezTo>
                  <a:cubicBezTo>
                    <a:pt x="2256" y="1120"/>
                    <a:pt x="2256" y="1120"/>
                    <a:pt x="2256" y="1120"/>
                  </a:cubicBezTo>
                  <a:lnTo>
                    <a:pt x="2256" y="1120"/>
                  </a:lnTo>
                  <a:cubicBezTo>
                    <a:pt x="2256" y="1739"/>
                    <a:pt x="1751" y="2240"/>
                    <a:pt x="1128" y="2240"/>
                  </a:cubicBezTo>
                  <a:cubicBezTo>
                    <a:pt x="1128" y="2240"/>
                    <a:pt x="1128" y="2240"/>
                    <a:pt x="1128" y="2240"/>
                  </a:cubicBezTo>
                  <a:lnTo>
                    <a:pt x="1128" y="2240"/>
                  </a:lnTo>
                  <a:cubicBezTo>
                    <a:pt x="505" y="2240"/>
                    <a:pt x="0" y="1739"/>
                    <a:pt x="0" y="1120"/>
                  </a:cubicBezTo>
                  <a:cubicBezTo>
                    <a:pt x="0" y="1120"/>
                    <a:pt x="0" y="1120"/>
                    <a:pt x="0" y="1120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981" y="3668"/>
              <a:ext cx="270" cy="268"/>
            </a:xfrm>
            <a:custGeom>
              <a:avLst/>
              <a:gdLst/>
              <a:ahLst/>
              <a:cxnLst/>
              <a:rect l="0" t="0" r="0" b="0"/>
              <a:pathLst>
                <a:path w="271" h="269" extrusionOk="0">
                  <a:moveTo>
                    <a:pt x="0" y="135"/>
                  </a:moveTo>
                  <a:lnTo>
                    <a:pt x="1" y="121"/>
                  </a:lnTo>
                  <a:lnTo>
                    <a:pt x="3" y="107"/>
                  </a:lnTo>
                  <a:lnTo>
                    <a:pt x="6" y="94"/>
                  </a:lnTo>
                  <a:lnTo>
                    <a:pt x="11" y="82"/>
                  </a:lnTo>
                  <a:lnTo>
                    <a:pt x="16" y="70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39" y="39"/>
                  </a:lnTo>
                  <a:lnTo>
                    <a:pt x="49" y="31"/>
                  </a:lnTo>
                  <a:lnTo>
                    <a:pt x="60" y="23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95" y="6"/>
                  </a:lnTo>
                  <a:lnTo>
                    <a:pt x="108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2" y="2"/>
                  </a:lnTo>
                  <a:lnTo>
                    <a:pt x="175" y="5"/>
                  </a:lnTo>
                  <a:lnTo>
                    <a:pt x="188" y="10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1" y="30"/>
                  </a:lnTo>
                  <a:lnTo>
                    <a:pt x="231" y="39"/>
                  </a:lnTo>
                  <a:lnTo>
                    <a:pt x="240" y="48"/>
                  </a:lnTo>
                  <a:lnTo>
                    <a:pt x="247" y="59"/>
                  </a:lnTo>
                  <a:lnTo>
                    <a:pt x="254" y="70"/>
                  </a:lnTo>
                  <a:lnTo>
                    <a:pt x="260" y="82"/>
                  </a:lnTo>
                  <a:lnTo>
                    <a:pt x="264" y="94"/>
                  </a:lnTo>
                  <a:lnTo>
                    <a:pt x="268" y="107"/>
                  </a:lnTo>
                  <a:lnTo>
                    <a:pt x="270" y="120"/>
                  </a:lnTo>
                  <a:lnTo>
                    <a:pt x="271" y="134"/>
                  </a:lnTo>
                  <a:lnTo>
                    <a:pt x="270" y="148"/>
                  </a:lnTo>
                  <a:lnTo>
                    <a:pt x="268" y="161"/>
                  </a:lnTo>
                  <a:lnTo>
                    <a:pt x="265" y="174"/>
                  </a:lnTo>
                  <a:lnTo>
                    <a:pt x="260" y="187"/>
                  </a:lnTo>
                  <a:lnTo>
                    <a:pt x="254" y="198"/>
                  </a:lnTo>
                  <a:lnTo>
                    <a:pt x="248" y="210"/>
                  </a:lnTo>
                  <a:lnTo>
                    <a:pt x="240" y="220"/>
                  </a:lnTo>
                  <a:lnTo>
                    <a:pt x="231" y="229"/>
                  </a:lnTo>
                  <a:lnTo>
                    <a:pt x="222" y="238"/>
                  </a:lnTo>
                  <a:lnTo>
                    <a:pt x="211" y="246"/>
                  </a:lnTo>
                  <a:lnTo>
                    <a:pt x="200" y="253"/>
                  </a:lnTo>
                  <a:lnTo>
                    <a:pt x="188" y="258"/>
                  </a:lnTo>
                  <a:lnTo>
                    <a:pt x="176" y="263"/>
                  </a:lnTo>
                  <a:lnTo>
                    <a:pt x="163" y="266"/>
                  </a:lnTo>
                  <a:lnTo>
                    <a:pt x="149" y="268"/>
                  </a:lnTo>
                  <a:lnTo>
                    <a:pt x="136" y="269"/>
                  </a:lnTo>
                  <a:lnTo>
                    <a:pt x="122" y="268"/>
                  </a:lnTo>
                  <a:lnTo>
                    <a:pt x="108" y="266"/>
                  </a:lnTo>
                  <a:lnTo>
                    <a:pt x="96" y="263"/>
                  </a:lnTo>
                  <a:lnTo>
                    <a:pt x="83" y="259"/>
                  </a:lnTo>
                  <a:lnTo>
                    <a:pt x="71" y="253"/>
                  </a:lnTo>
                  <a:lnTo>
                    <a:pt x="60" y="246"/>
                  </a:lnTo>
                  <a:lnTo>
                    <a:pt x="49" y="238"/>
                  </a:lnTo>
                  <a:lnTo>
                    <a:pt x="40" y="230"/>
                  </a:lnTo>
                  <a:lnTo>
                    <a:pt x="31" y="220"/>
                  </a:lnTo>
                  <a:lnTo>
                    <a:pt x="23" y="210"/>
                  </a:lnTo>
                  <a:lnTo>
                    <a:pt x="17" y="199"/>
                  </a:lnTo>
                  <a:lnTo>
                    <a:pt x="11" y="187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1" y="148"/>
                  </a:lnTo>
                  <a:lnTo>
                    <a:pt x="0" y="135"/>
                  </a:lnTo>
                  <a:close/>
                  <a:moveTo>
                    <a:pt x="12" y="147"/>
                  </a:moveTo>
                  <a:lnTo>
                    <a:pt x="14" y="159"/>
                  </a:lnTo>
                  <a:lnTo>
                    <a:pt x="17" y="171"/>
                  </a:lnTo>
                  <a:lnTo>
                    <a:pt x="21" y="182"/>
                  </a:lnTo>
                  <a:lnTo>
                    <a:pt x="26" y="193"/>
                  </a:lnTo>
                  <a:lnTo>
                    <a:pt x="32" y="203"/>
                  </a:lnTo>
                  <a:lnTo>
                    <a:pt x="39" y="213"/>
                  </a:lnTo>
                  <a:lnTo>
                    <a:pt x="47" y="222"/>
                  </a:lnTo>
                  <a:lnTo>
                    <a:pt x="56" y="230"/>
                  </a:lnTo>
                  <a:lnTo>
                    <a:pt x="66" y="237"/>
                  </a:lnTo>
                  <a:lnTo>
                    <a:pt x="76" y="243"/>
                  </a:lnTo>
                  <a:lnTo>
                    <a:pt x="87" y="248"/>
                  </a:lnTo>
                  <a:lnTo>
                    <a:pt x="98" y="252"/>
                  </a:lnTo>
                  <a:lnTo>
                    <a:pt x="110" y="255"/>
                  </a:lnTo>
                  <a:lnTo>
                    <a:pt x="122" y="257"/>
                  </a:lnTo>
                  <a:lnTo>
                    <a:pt x="135" y="258"/>
                  </a:lnTo>
                  <a:lnTo>
                    <a:pt x="148" y="257"/>
                  </a:lnTo>
                  <a:lnTo>
                    <a:pt x="160" y="256"/>
                  </a:lnTo>
                  <a:lnTo>
                    <a:pt x="172" y="253"/>
                  </a:lnTo>
                  <a:lnTo>
                    <a:pt x="184" y="248"/>
                  </a:lnTo>
                  <a:lnTo>
                    <a:pt x="194" y="243"/>
                  </a:lnTo>
                  <a:lnTo>
                    <a:pt x="205" y="237"/>
                  </a:lnTo>
                  <a:lnTo>
                    <a:pt x="214" y="230"/>
                  </a:lnTo>
                  <a:lnTo>
                    <a:pt x="223" y="222"/>
                  </a:lnTo>
                  <a:lnTo>
                    <a:pt x="231" y="213"/>
                  </a:lnTo>
                  <a:lnTo>
                    <a:pt x="238" y="204"/>
                  </a:lnTo>
                  <a:lnTo>
                    <a:pt x="244" y="194"/>
                  </a:lnTo>
                  <a:lnTo>
                    <a:pt x="250" y="183"/>
                  </a:lnTo>
                  <a:lnTo>
                    <a:pt x="254" y="171"/>
                  </a:lnTo>
                  <a:lnTo>
                    <a:pt x="257" y="160"/>
                  </a:lnTo>
                  <a:lnTo>
                    <a:pt x="259" y="147"/>
                  </a:lnTo>
                  <a:lnTo>
                    <a:pt x="260" y="135"/>
                  </a:lnTo>
                  <a:lnTo>
                    <a:pt x="259" y="122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0" y="86"/>
                  </a:lnTo>
                  <a:lnTo>
                    <a:pt x="245" y="76"/>
                  </a:lnTo>
                  <a:lnTo>
                    <a:pt x="238" y="65"/>
                  </a:lnTo>
                  <a:lnTo>
                    <a:pt x="231" y="56"/>
                  </a:lnTo>
                  <a:lnTo>
                    <a:pt x="223" y="47"/>
                  </a:lnTo>
                  <a:lnTo>
                    <a:pt x="215" y="39"/>
                  </a:lnTo>
                  <a:lnTo>
                    <a:pt x="205" y="32"/>
                  </a:lnTo>
                  <a:lnTo>
                    <a:pt x="195" y="26"/>
                  </a:lnTo>
                  <a:lnTo>
                    <a:pt x="184" y="20"/>
                  </a:lnTo>
                  <a:lnTo>
                    <a:pt x="173" y="16"/>
                  </a:lnTo>
                  <a:lnTo>
                    <a:pt x="161" y="13"/>
                  </a:lnTo>
                  <a:lnTo>
                    <a:pt x="148" y="11"/>
                  </a:lnTo>
                  <a:lnTo>
                    <a:pt x="136" y="11"/>
                  </a:lnTo>
                  <a:lnTo>
                    <a:pt x="123" y="11"/>
                  </a:lnTo>
                  <a:lnTo>
                    <a:pt x="111" y="13"/>
                  </a:lnTo>
                  <a:lnTo>
                    <a:pt x="99" y="16"/>
                  </a:lnTo>
                  <a:lnTo>
                    <a:pt x="87" y="20"/>
                  </a:lnTo>
                  <a:lnTo>
                    <a:pt x="76" y="25"/>
                  </a:lnTo>
                  <a:lnTo>
                    <a:pt x="66" y="32"/>
                  </a:lnTo>
                  <a:lnTo>
                    <a:pt x="57" y="39"/>
                  </a:lnTo>
                  <a:lnTo>
                    <a:pt x="48" y="47"/>
                  </a:lnTo>
                  <a:lnTo>
                    <a:pt x="40" y="55"/>
                  </a:lnTo>
                  <a:lnTo>
                    <a:pt x="32" y="65"/>
                  </a:lnTo>
                  <a:lnTo>
                    <a:pt x="26" y="75"/>
                  </a:lnTo>
                  <a:lnTo>
                    <a:pt x="21" y="86"/>
                  </a:lnTo>
                  <a:lnTo>
                    <a:pt x="17" y="97"/>
                  </a:lnTo>
                  <a:lnTo>
                    <a:pt x="14" y="109"/>
                  </a:lnTo>
                  <a:lnTo>
                    <a:pt x="12" y="121"/>
                  </a:lnTo>
                  <a:lnTo>
                    <a:pt x="11" y="134"/>
                  </a:lnTo>
                  <a:lnTo>
                    <a:pt x="12" y="1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4058" y="3713"/>
              <a:ext cx="119" cy="167"/>
            </a:xfrm>
            <a:custGeom>
              <a:avLst/>
              <a:gdLst/>
              <a:ahLst/>
              <a:cxnLst/>
              <a:rect l="0" t="0" r="0" b="0"/>
              <a:pathLst>
                <a:path w="1040" h="1456" extrusionOk="0">
                  <a:moveTo>
                    <a:pt x="972" y="684"/>
                  </a:moveTo>
                  <a:cubicBezTo>
                    <a:pt x="560" y="20"/>
                    <a:pt x="560" y="20"/>
                    <a:pt x="560" y="20"/>
                  </a:cubicBezTo>
                  <a:cubicBezTo>
                    <a:pt x="540" y="0"/>
                    <a:pt x="501" y="0"/>
                    <a:pt x="481" y="20"/>
                  </a:cubicBezTo>
                  <a:cubicBezTo>
                    <a:pt x="69" y="684"/>
                    <a:pt x="69" y="684"/>
                    <a:pt x="69" y="684"/>
                  </a:cubicBezTo>
                  <a:cubicBezTo>
                    <a:pt x="20" y="772"/>
                    <a:pt x="0" y="851"/>
                    <a:pt x="0" y="939"/>
                  </a:cubicBezTo>
                  <a:cubicBezTo>
                    <a:pt x="0" y="948"/>
                    <a:pt x="0" y="968"/>
                    <a:pt x="0" y="978"/>
                  </a:cubicBezTo>
                  <a:cubicBezTo>
                    <a:pt x="0" y="978"/>
                    <a:pt x="0" y="987"/>
                    <a:pt x="0" y="987"/>
                  </a:cubicBezTo>
                  <a:cubicBezTo>
                    <a:pt x="30" y="1261"/>
                    <a:pt x="246" y="1456"/>
                    <a:pt x="520" y="1456"/>
                  </a:cubicBezTo>
                  <a:cubicBezTo>
                    <a:pt x="795" y="1456"/>
                    <a:pt x="1011" y="1261"/>
                    <a:pt x="1040" y="987"/>
                  </a:cubicBezTo>
                  <a:cubicBezTo>
                    <a:pt x="1040" y="987"/>
                    <a:pt x="1040" y="978"/>
                    <a:pt x="1040" y="978"/>
                  </a:cubicBezTo>
                  <a:cubicBezTo>
                    <a:pt x="1040" y="968"/>
                    <a:pt x="1040" y="948"/>
                    <a:pt x="1040" y="939"/>
                  </a:cubicBezTo>
                  <a:cubicBezTo>
                    <a:pt x="1040" y="851"/>
                    <a:pt x="1021" y="772"/>
                    <a:pt x="972" y="684"/>
                  </a:cubicBezTo>
                  <a:moveTo>
                    <a:pt x="520" y="1320"/>
                  </a:moveTo>
                  <a:cubicBezTo>
                    <a:pt x="265" y="1320"/>
                    <a:pt x="148" y="1134"/>
                    <a:pt x="148" y="958"/>
                  </a:cubicBezTo>
                  <a:cubicBezTo>
                    <a:pt x="148" y="939"/>
                    <a:pt x="167" y="919"/>
                    <a:pt x="197" y="919"/>
                  </a:cubicBezTo>
                  <a:cubicBezTo>
                    <a:pt x="216" y="919"/>
                    <a:pt x="236" y="939"/>
                    <a:pt x="236" y="958"/>
                  </a:cubicBezTo>
                  <a:cubicBezTo>
                    <a:pt x="236" y="1085"/>
                    <a:pt x="314" y="1232"/>
                    <a:pt x="520" y="1232"/>
                  </a:cubicBezTo>
                  <a:cubicBezTo>
                    <a:pt x="540" y="1232"/>
                    <a:pt x="560" y="1251"/>
                    <a:pt x="560" y="1271"/>
                  </a:cubicBezTo>
                  <a:cubicBezTo>
                    <a:pt x="560" y="1300"/>
                    <a:pt x="540" y="1320"/>
                    <a:pt x="520" y="13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3397" y="3672"/>
              <a:ext cx="259" cy="257"/>
            </a:xfrm>
            <a:custGeom>
              <a:avLst/>
              <a:gdLst/>
              <a:ahLst/>
              <a:cxnLst/>
              <a:rect l="0" t="0" r="0" b="0"/>
              <a:pathLst>
                <a:path w="2256" h="2240" extrusionOk="0">
                  <a:moveTo>
                    <a:pt x="0" y="1120"/>
                  </a:moveTo>
                  <a:cubicBezTo>
                    <a:pt x="0" y="502"/>
                    <a:pt x="505" y="0"/>
                    <a:pt x="1128" y="0"/>
                  </a:cubicBezTo>
                  <a:cubicBezTo>
                    <a:pt x="1128" y="0"/>
                    <a:pt x="1128" y="0"/>
                    <a:pt x="1128" y="0"/>
                  </a:cubicBezTo>
                  <a:lnTo>
                    <a:pt x="1128" y="0"/>
                  </a:lnTo>
                  <a:cubicBezTo>
                    <a:pt x="1751" y="0"/>
                    <a:pt x="2256" y="502"/>
                    <a:pt x="2256" y="1120"/>
                  </a:cubicBezTo>
                  <a:cubicBezTo>
                    <a:pt x="2256" y="1120"/>
                    <a:pt x="2256" y="1120"/>
                    <a:pt x="2256" y="1120"/>
                  </a:cubicBezTo>
                  <a:lnTo>
                    <a:pt x="2256" y="1120"/>
                  </a:lnTo>
                  <a:cubicBezTo>
                    <a:pt x="2256" y="1739"/>
                    <a:pt x="1751" y="2240"/>
                    <a:pt x="1128" y="2240"/>
                  </a:cubicBezTo>
                  <a:cubicBezTo>
                    <a:pt x="1128" y="2240"/>
                    <a:pt x="1128" y="2240"/>
                    <a:pt x="1128" y="2240"/>
                  </a:cubicBezTo>
                  <a:lnTo>
                    <a:pt x="1128" y="2240"/>
                  </a:lnTo>
                  <a:cubicBezTo>
                    <a:pt x="505" y="2240"/>
                    <a:pt x="0" y="1739"/>
                    <a:pt x="0" y="1120"/>
                  </a:cubicBezTo>
                  <a:cubicBezTo>
                    <a:pt x="0" y="1120"/>
                    <a:pt x="0" y="1120"/>
                    <a:pt x="0" y="112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3390" y="3668"/>
              <a:ext cx="270" cy="268"/>
            </a:xfrm>
            <a:custGeom>
              <a:avLst/>
              <a:gdLst/>
              <a:ahLst/>
              <a:cxnLst/>
              <a:rect l="0" t="0" r="0" b="0"/>
              <a:pathLst>
                <a:path w="271" h="269" extrusionOk="0">
                  <a:moveTo>
                    <a:pt x="0" y="135"/>
                  </a:moveTo>
                  <a:lnTo>
                    <a:pt x="1" y="121"/>
                  </a:lnTo>
                  <a:lnTo>
                    <a:pt x="3" y="107"/>
                  </a:lnTo>
                  <a:lnTo>
                    <a:pt x="6" y="94"/>
                  </a:lnTo>
                  <a:lnTo>
                    <a:pt x="11" y="82"/>
                  </a:lnTo>
                  <a:lnTo>
                    <a:pt x="16" y="70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60" y="23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95" y="6"/>
                  </a:lnTo>
                  <a:lnTo>
                    <a:pt x="108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3" y="2"/>
                  </a:lnTo>
                  <a:lnTo>
                    <a:pt x="175" y="5"/>
                  </a:lnTo>
                  <a:lnTo>
                    <a:pt x="188" y="10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1" y="30"/>
                  </a:lnTo>
                  <a:lnTo>
                    <a:pt x="231" y="39"/>
                  </a:lnTo>
                  <a:lnTo>
                    <a:pt x="240" y="48"/>
                  </a:lnTo>
                  <a:lnTo>
                    <a:pt x="248" y="59"/>
                  </a:lnTo>
                  <a:lnTo>
                    <a:pt x="254" y="70"/>
                  </a:lnTo>
                  <a:lnTo>
                    <a:pt x="260" y="82"/>
                  </a:lnTo>
                  <a:lnTo>
                    <a:pt x="265" y="94"/>
                  </a:lnTo>
                  <a:lnTo>
                    <a:pt x="268" y="107"/>
                  </a:lnTo>
                  <a:lnTo>
                    <a:pt x="270" y="120"/>
                  </a:lnTo>
                  <a:lnTo>
                    <a:pt x="271" y="134"/>
                  </a:lnTo>
                  <a:lnTo>
                    <a:pt x="270" y="148"/>
                  </a:lnTo>
                  <a:lnTo>
                    <a:pt x="268" y="161"/>
                  </a:lnTo>
                  <a:lnTo>
                    <a:pt x="265" y="174"/>
                  </a:lnTo>
                  <a:lnTo>
                    <a:pt x="260" y="187"/>
                  </a:lnTo>
                  <a:lnTo>
                    <a:pt x="255" y="198"/>
                  </a:lnTo>
                  <a:lnTo>
                    <a:pt x="248" y="210"/>
                  </a:lnTo>
                  <a:lnTo>
                    <a:pt x="240" y="220"/>
                  </a:lnTo>
                  <a:lnTo>
                    <a:pt x="231" y="229"/>
                  </a:lnTo>
                  <a:lnTo>
                    <a:pt x="222" y="238"/>
                  </a:lnTo>
                  <a:lnTo>
                    <a:pt x="211" y="246"/>
                  </a:lnTo>
                  <a:lnTo>
                    <a:pt x="200" y="253"/>
                  </a:lnTo>
                  <a:lnTo>
                    <a:pt x="188" y="258"/>
                  </a:lnTo>
                  <a:lnTo>
                    <a:pt x="176" y="263"/>
                  </a:lnTo>
                  <a:lnTo>
                    <a:pt x="163" y="266"/>
                  </a:lnTo>
                  <a:lnTo>
                    <a:pt x="150" y="268"/>
                  </a:lnTo>
                  <a:lnTo>
                    <a:pt x="136" y="269"/>
                  </a:lnTo>
                  <a:lnTo>
                    <a:pt x="122" y="268"/>
                  </a:lnTo>
                  <a:lnTo>
                    <a:pt x="109" y="266"/>
                  </a:lnTo>
                  <a:lnTo>
                    <a:pt x="96" y="263"/>
                  </a:lnTo>
                  <a:lnTo>
                    <a:pt x="83" y="259"/>
                  </a:lnTo>
                  <a:lnTo>
                    <a:pt x="71" y="253"/>
                  </a:lnTo>
                  <a:lnTo>
                    <a:pt x="60" y="246"/>
                  </a:lnTo>
                  <a:lnTo>
                    <a:pt x="50" y="238"/>
                  </a:lnTo>
                  <a:lnTo>
                    <a:pt x="40" y="230"/>
                  </a:lnTo>
                  <a:lnTo>
                    <a:pt x="31" y="220"/>
                  </a:lnTo>
                  <a:lnTo>
                    <a:pt x="24" y="210"/>
                  </a:lnTo>
                  <a:lnTo>
                    <a:pt x="17" y="199"/>
                  </a:lnTo>
                  <a:lnTo>
                    <a:pt x="11" y="187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1" y="148"/>
                  </a:lnTo>
                  <a:lnTo>
                    <a:pt x="0" y="135"/>
                  </a:lnTo>
                  <a:close/>
                  <a:moveTo>
                    <a:pt x="12" y="147"/>
                  </a:moveTo>
                  <a:lnTo>
                    <a:pt x="14" y="159"/>
                  </a:lnTo>
                  <a:lnTo>
                    <a:pt x="17" y="171"/>
                  </a:lnTo>
                  <a:lnTo>
                    <a:pt x="21" y="182"/>
                  </a:lnTo>
                  <a:lnTo>
                    <a:pt x="26" y="193"/>
                  </a:lnTo>
                  <a:lnTo>
                    <a:pt x="32" y="203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6" y="230"/>
                  </a:lnTo>
                  <a:lnTo>
                    <a:pt x="66" y="237"/>
                  </a:lnTo>
                  <a:lnTo>
                    <a:pt x="76" y="243"/>
                  </a:lnTo>
                  <a:lnTo>
                    <a:pt x="87" y="248"/>
                  </a:lnTo>
                  <a:lnTo>
                    <a:pt x="98" y="252"/>
                  </a:lnTo>
                  <a:lnTo>
                    <a:pt x="110" y="255"/>
                  </a:lnTo>
                  <a:lnTo>
                    <a:pt x="123" y="257"/>
                  </a:lnTo>
                  <a:lnTo>
                    <a:pt x="135" y="258"/>
                  </a:lnTo>
                  <a:lnTo>
                    <a:pt x="148" y="257"/>
                  </a:lnTo>
                  <a:lnTo>
                    <a:pt x="160" y="256"/>
                  </a:lnTo>
                  <a:lnTo>
                    <a:pt x="172" y="253"/>
                  </a:lnTo>
                  <a:lnTo>
                    <a:pt x="184" y="248"/>
                  </a:lnTo>
                  <a:lnTo>
                    <a:pt x="195" y="243"/>
                  </a:lnTo>
                  <a:lnTo>
                    <a:pt x="205" y="237"/>
                  </a:lnTo>
                  <a:lnTo>
                    <a:pt x="214" y="230"/>
                  </a:lnTo>
                  <a:lnTo>
                    <a:pt x="223" y="222"/>
                  </a:lnTo>
                  <a:lnTo>
                    <a:pt x="231" y="213"/>
                  </a:lnTo>
                  <a:lnTo>
                    <a:pt x="238" y="204"/>
                  </a:lnTo>
                  <a:lnTo>
                    <a:pt x="245" y="194"/>
                  </a:lnTo>
                  <a:lnTo>
                    <a:pt x="250" y="183"/>
                  </a:lnTo>
                  <a:lnTo>
                    <a:pt x="254" y="171"/>
                  </a:lnTo>
                  <a:lnTo>
                    <a:pt x="257" y="160"/>
                  </a:lnTo>
                  <a:lnTo>
                    <a:pt x="259" y="147"/>
                  </a:lnTo>
                  <a:lnTo>
                    <a:pt x="260" y="135"/>
                  </a:lnTo>
                  <a:lnTo>
                    <a:pt x="259" y="122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0" y="86"/>
                  </a:lnTo>
                  <a:lnTo>
                    <a:pt x="245" y="76"/>
                  </a:lnTo>
                  <a:lnTo>
                    <a:pt x="239" y="65"/>
                  </a:lnTo>
                  <a:lnTo>
                    <a:pt x="232" y="56"/>
                  </a:lnTo>
                  <a:lnTo>
                    <a:pt x="224" y="47"/>
                  </a:lnTo>
                  <a:lnTo>
                    <a:pt x="215" y="39"/>
                  </a:lnTo>
                  <a:lnTo>
                    <a:pt x="205" y="32"/>
                  </a:lnTo>
                  <a:lnTo>
                    <a:pt x="195" y="26"/>
                  </a:lnTo>
                  <a:lnTo>
                    <a:pt x="184" y="20"/>
                  </a:lnTo>
                  <a:lnTo>
                    <a:pt x="173" y="16"/>
                  </a:lnTo>
                  <a:lnTo>
                    <a:pt x="161" y="13"/>
                  </a:lnTo>
                  <a:lnTo>
                    <a:pt x="148" y="11"/>
                  </a:lnTo>
                  <a:lnTo>
                    <a:pt x="136" y="11"/>
                  </a:lnTo>
                  <a:lnTo>
                    <a:pt x="123" y="11"/>
                  </a:lnTo>
                  <a:lnTo>
                    <a:pt x="111" y="13"/>
                  </a:lnTo>
                  <a:lnTo>
                    <a:pt x="99" y="16"/>
                  </a:lnTo>
                  <a:lnTo>
                    <a:pt x="87" y="20"/>
                  </a:lnTo>
                  <a:lnTo>
                    <a:pt x="76" y="25"/>
                  </a:lnTo>
                  <a:lnTo>
                    <a:pt x="66" y="32"/>
                  </a:lnTo>
                  <a:lnTo>
                    <a:pt x="57" y="39"/>
                  </a:lnTo>
                  <a:lnTo>
                    <a:pt x="48" y="47"/>
                  </a:lnTo>
                  <a:lnTo>
                    <a:pt x="40" y="55"/>
                  </a:lnTo>
                  <a:lnTo>
                    <a:pt x="33" y="65"/>
                  </a:lnTo>
                  <a:lnTo>
                    <a:pt x="26" y="75"/>
                  </a:lnTo>
                  <a:lnTo>
                    <a:pt x="21" y="86"/>
                  </a:lnTo>
                  <a:lnTo>
                    <a:pt x="17" y="97"/>
                  </a:lnTo>
                  <a:lnTo>
                    <a:pt x="14" y="109"/>
                  </a:lnTo>
                  <a:lnTo>
                    <a:pt x="12" y="121"/>
                  </a:lnTo>
                  <a:lnTo>
                    <a:pt x="11" y="134"/>
                  </a:lnTo>
                  <a:lnTo>
                    <a:pt x="12" y="1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481" y="3711"/>
              <a:ext cx="88" cy="178"/>
            </a:xfrm>
            <a:custGeom>
              <a:avLst/>
              <a:gdLst/>
              <a:ahLst/>
              <a:cxnLst/>
              <a:rect l="0" t="0" r="0" b="0"/>
              <a:pathLst>
                <a:path w="89" h="179" extrusionOk="0">
                  <a:moveTo>
                    <a:pt x="30" y="16"/>
                  </a:moveTo>
                  <a:lnTo>
                    <a:pt x="0" y="16"/>
                  </a:lnTo>
                  <a:lnTo>
                    <a:pt x="0" y="179"/>
                  </a:lnTo>
                  <a:lnTo>
                    <a:pt x="89" y="179"/>
                  </a:lnTo>
                  <a:lnTo>
                    <a:pt x="89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30" y="16"/>
                  </a:lnTo>
                  <a:close/>
                  <a:moveTo>
                    <a:pt x="74" y="30"/>
                  </a:moveTo>
                  <a:lnTo>
                    <a:pt x="74" y="165"/>
                  </a:lnTo>
                  <a:lnTo>
                    <a:pt x="15" y="165"/>
                  </a:lnTo>
                  <a:lnTo>
                    <a:pt x="15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502" y="3827"/>
              <a:ext cx="44" cy="38"/>
            </a:xfrm>
            <a:custGeom>
              <a:avLst/>
              <a:gdLst/>
              <a:ahLst/>
              <a:cxnLst/>
              <a:rect l="0" t="0" r="0" b="0"/>
              <a:pathLst>
                <a:path w="45" h="39" extrusionOk="0">
                  <a:moveTo>
                    <a:pt x="45" y="39"/>
                  </a:moveTo>
                  <a:lnTo>
                    <a:pt x="0" y="39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502" y="3786"/>
              <a:ext cx="44" cy="54"/>
            </a:xfrm>
            <a:custGeom>
              <a:avLst/>
              <a:gdLst/>
              <a:ahLst/>
              <a:cxnLst/>
              <a:rect l="0" t="0" r="0" b="0"/>
              <a:pathLst>
                <a:path w="45" h="55" extrusionOk="0">
                  <a:moveTo>
                    <a:pt x="0" y="55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509" y="3749"/>
              <a:ext cx="32" cy="34"/>
            </a:xfrm>
            <a:custGeom>
              <a:avLst/>
              <a:gdLst/>
              <a:ahLst/>
              <a:cxnLst/>
              <a:rect l="0" t="0" r="0" b="0"/>
              <a:pathLst>
                <a:path w="33" h="35" extrusionOk="0">
                  <a:moveTo>
                    <a:pt x="12" y="35"/>
                  </a:moveTo>
                  <a:lnTo>
                    <a:pt x="12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33" y="14"/>
                  </a:lnTo>
                  <a:lnTo>
                    <a:pt x="33" y="21"/>
                  </a:lnTo>
                  <a:lnTo>
                    <a:pt x="21" y="21"/>
                  </a:lnTo>
                  <a:lnTo>
                    <a:pt x="21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186" y="2904"/>
              <a:ext cx="1800" cy="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20687" y="186655"/>
            <a:ext cx="90524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</a:rPr>
              <a:t>Soon supply will </a:t>
            </a:r>
            <a:r>
              <a:rPr lang="en-US" sz="3200" b="0" i="1" u="none" strike="noStrike" cap="none" baseline="0">
                <a:solidFill>
                  <a:srgbClr val="000000"/>
                </a:solidFill>
              </a:rPr>
              <a:t>not</a:t>
            </a:r>
            <a:r>
              <a:rPr lang="en-US" sz="3200" b="0" i="0" u="none" strike="noStrike" cap="none" baseline="0">
                <a:solidFill>
                  <a:srgbClr val="000000"/>
                </a:solidFill>
              </a:rPr>
              <a:t> meet demand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72716" y="4544550"/>
            <a:ext cx="2970329" cy="1119409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 2035, global energy consumption will increase 35% … increasing water consumption by 85% </a:t>
            </a:r>
          </a:p>
        </p:txBody>
      </p:sp>
      <p:cxnSp>
        <p:nvCxnSpPr>
          <p:cNvPr id="127" name="Shape 127"/>
          <p:cNvCxnSpPr>
            <a:endCxn id="126" idx="1"/>
          </p:cNvCxnSpPr>
          <p:nvPr/>
        </p:nvCxnSpPr>
        <p:spPr>
          <a:xfrm rot="5400000">
            <a:off x="-399183" y="3908754"/>
            <a:ext cx="2267400" cy="123600"/>
          </a:xfrm>
          <a:prstGeom prst="bentConnector3">
            <a:avLst>
              <a:gd name="adj1" fmla="val 0"/>
            </a:avLst>
          </a:prstGeom>
          <a:noFill/>
          <a:ln w="38100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8" name="Shape 128"/>
          <p:cNvCxnSpPr>
            <a:stCxn id="126" idx="3"/>
          </p:cNvCxnSpPr>
          <p:nvPr/>
        </p:nvCxnSpPr>
        <p:spPr>
          <a:xfrm rot="10800000" flipH="1">
            <a:off x="3643045" y="4252854"/>
            <a:ext cx="1354200" cy="851400"/>
          </a:xfrm>
          <a:prstGeom prst="bentConnector2">
            <a:avLst/>
          </a:prstGeom>
          <a:noFill/>
          <a:ln w="38100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9" name="Shape 129"/>
          <p:cNvSpPr txBox="1"/>
          <p:nvPr/>
        </p:nvSpPr>
        <p:spPr>
          <a:xfrm>
            <a:off x="5677385" y="4544550"/>
            <a:ext cx="2970329" cy="1119409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Agricultural water consumption is expected to increase 19% </a:t>
            </a:r>
          </a:p>
        </p:txBody>
      </p:sp>
      <p:cxnSp>
        <p:nvCxnSpPr>
          <p:cNvPr id="130" name="Shape 130"/>
          <p:cNvCxnSpPr>
            <a:stCxn id="129" idx="1"/>
          </p:cNvCxnSpPr>
          <p:nvPr/>
        </p:nvCxnSpPr>
        <p:spPr>
          <a:xfrm rot="10800000">
            <a:off x="5194085" y="4252854"/>
            <a:ext cx="483300" cy="851400"/>
          </a:xfrm>
          <a:prstGeom prst="bentConnector2">
            <a:avLst/>
          </a:prstGeom>
          <a:noFill/>
          <a:ln w="38100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1" name="Shape 131"/>
          <p:cNvSpPr txBox="1"/>
          <p:nvPr/>
        </p:nvSpPr>
        <p:spPr>
          <a:xfrm>
            <a:off x="6621779" y="976454"/>
            <a:ext cx="2735400" cy="55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 water consumption is expected to increase 19%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(Source: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UN Water stats</a:t>
            </a: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345387" y="5902960"/>
            <a:ext cx="5787000" cy="2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PwC Megatrends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45450" y="2437250"/>
            <a:ext cx="9239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4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</a:rPr>
              <a:t>With development there is an </a:t>
            </a:r>
            <a:r>
              <a:rPr lang="en-US" sz="2400" b="0" i="1" u="none" strike="noStrike" cap="none" baseline="0">
                <a:solidFill>
                  <a:srgbClr val="000000"/>
                </a:solidFill>
              </a:rPr>
              <a:t>increase</a:t>
            </a:r>
            <a:r>
              <a:rPr lang="en-US" sz="2400" b="0" i="0" u="none" strike="noStrike" cap="none" baseline="0">
                <a:solidFill>
                  <a:srgbClr val="000000"/>
                </a:solidFill>
              </a:rPr>
              <a:t> in water consumption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964387" y="5902960"/>
            <a:ext cx="5787000" cy="2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PwC Project Blue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08" y="1335966"/>
            <a:ext cx="8792100" cy="43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</a:rPr>
              <a:t>2.7 billion people experience </a:t>
            </a:r>
            <a:r>
              <a:rPr lang="en-US" sz="3000" b="0" i="1" u="none" strike="noStrike" cap="none" baseline="0">
                <a:solidFill>
                  <a:srgbClr val="000000"/>
                </a:solidFill>
              </a:rPr>
              <a:t>severe</a:t>
            </a:r>
            <a:r>
              <a:rPr lang="en-US" sz="3000" b="0" i="0" u="none" strike="noStrike" cap="none" baseline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</a:rPr>
              <a:t>water scarcity at least one month a year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5322" r="2920"/>
          <a:stretch/>
        </p:blipFill>
        <p:spPr>
          <a:xfrm>
            <a:off x="479100" y="1743472"/>
            <a:ext cx="9148799" cy="377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421587" y="5750560"/>
            <a:ext cx="5787000" cy="2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Water Footprint Network, 2012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in seven people does not have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32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clean water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192987" y="5445760"/>
            <a:ext cx="5787000" cy="2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WWF-DEG Water Risk Filter 2012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l="22345" t="32740" r="16620" b="17260"/>
          <a:stretch/>
        </p:blipFill>
        <p:spPr>
          <a:xfrm>
            <a:off x="2237138" y="2057994"/>
            <a:ext cx="7066800" cy="29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90245" t="67329" r="3549" b="15143"/>
          <a:stretch/>
        </p:blipFill>
        <p:spPr>
          <a:xfrm>
            <a:off x="922020" y="1598769"/>
            <a:ext cx="1062000" cy="14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2179319" y="1579805"/>
            <a:ext cx="7066800" cy="38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in seven people does not have access to clean water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02920" y="256329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</a:rPr>
              <a:t>Water will become the </a:t>
            </a:r>
            <a:r>
              <a:rPr lang="en-US" sz="2400" b="0" i="1" u="none" strike="noStrike" cap="none" baseline="0">
                <a:solidFill>
                  <a:srgbClr val="000000"/>
                </a:solidFill>
              </a:rPr>
              <a:t>focus</a:t>
            </a:r>
            <a:r>
              <a:rPr lang="en-US" sz="2400" b="0" i="0" u="none" strike="noStrike" cap="none" baseline="0">
                <a:solidFill>
                  <a:srgbClr val="000000"/>
                </a:solidFill>
              </a:rPr>
              <a:t> for future infrastructure projects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116787" y="5674360"/>
            <a:ext cx="5787000" cy="2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PwC Project Blue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41" y="1256316"/>
            <a:ext cx="8334300" cy="44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831924" y="1999432"/>
            <a:ext cx="494700" cy="380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8960850" y="2044817"/>
            <a:ext cx="236943" cy="292077"/>
          </a:xfrm>
          <a:custGeom>
            <a:avLst/>
            <a:gdLst/>
            <a:ahLst/>
            <a:cxnLst/>
            <a:rect l="0" t="0" r="0" b="0"/>
            <a:pathLst>
              <a:path w="236" h="378" extrusionOk="0">
                <a:moveTo>
                  <a:pt x="28" y="258"/>
                </a:moveTo>
                <a:lnTo>
                  <a:pt x="208" y="258"/>
                </a:lnTo>
                <a:lnTo>
                  <a:pt x="208" y="258"/>
                </a:lnTo>
                <a:lnTo>
                  <a:pt x="214" y="256"/>
                </a:lnTo>
                <a:lnTo>
                  <a:pt x="220" y="254"/>
                </a:lnTo>
                <a:lnTo>
                  <a:pt x="224" y="248"/>
                </a:lnTo>
                <a:lnTo>
                  <a:pt x="224" y="242"/>
                </a:lnTo>
                <a:lnTo>
                  <a:pt x="224" y="16"/>
                </a:lnTo>
                <a:lnTo>
                  <a:pt x="224" y="16"/>
                </a:lnTo>
                <a:lnTo>
                  <a:pt x="224" y="10"/>
                </a:lnTo>
                <a:lnTo>
                  <a:pt x="220" y="6"/>
                </a:lnTo>
                <a:lnTo>
                  <a:pt x="214" y="2"/>
                </a:lnTo>
                <a:lnTo>
                  <a:pt x="208" y="0"/>
                </a:lnTo>
                <a:lnTo>
                  <a:pt x="28" y="0"/>
                </a:lnTo>
                <a:lnTo>
                  <a:pt x="28" y="0"/>
                </a:lnTo>
                <a:lnTo>
                  <a:pt x="22" y="2"/>
                </a:lnTo>
                <a:lnTo>
                  <a:pt x="18" y="6"/>
                </a:lnTo>
                <a:lnTo>
                  <a:pt x="14" y="10"/>
                </a:lnTo>
                <a:lnTo>
                  <a:pt x="12" y="16"/>
                </a:lnTo>
                <a:lnTo>
                  <a:pt x="12" y="242"/>
                </a:lnTo>
                <a:lnTo>
                  <a:pt x="12" y="242"/>
                </a:lnTo>
                <a:lnTo>
                  <a:pt x="14" y="248"/>
                </a:lnTo>
                <a:lnTo>
                  <a:pt x="18" y="254"/>
                </a:lnTo>
                <a:lnTo>
                  <a:pt x="22" y="256"/>
                </a:lnTo>
                <a:lnTo>
                  <a:pt x="28" y="258"/>
                </a:lnTo>
                <a:lnTo>
                  <a:pt x="28" y="258"/>
                </a:lnTo>
                <a:close/>
                <a:moveTo>
                  <a:pt x="200" y="224"/>
                </a:moveTo>
                <a:lnTo>
                  <a:pt x="150" y="224"/>
                </a:lnTo>
                <a:lnTo>
                  <a:pt x="150" y="196"/>
                </a:lnTo>
                <a:lnTo>
                  <a:pt x="200" y="196"/>
                </a:lnTo>
                <a:lnTo>
                  <a:pt x="200" y="224"/>
                </a:lnTo>
                <a:close/>
                <a:moveTo>
                  <a:pt x="36" y="28"/>
                </a:moveTo>
                <a:lnTo>
                  <a:pt x="200" y="28"/>
                </a:lnTo>
                <a:lnTo>
                  <a:pt x="200" y="128"/>
                </a:lnTo>
                <a:lnTo>
                  <a:pt x="200" y="128"/>
                </a:lnTo>
                <a:lnTo>
                  <a:pt x="194" y="130"/>
                </a:lnTo>
                <a:lnTo>
                  <a:pt x="178" y="140"/>
                </a:lnTo>
                <a:lnTo>
                  <a:pt x="166" y="144"/>
                </a:lnTo>
                <a:lnTo>
                  <a:pt x="152" y="148"/>
                </a:lnTo>
                <a:lnTo>
                  <a:pt x="136" y="150"/>
                </a:lnTo>
                <a:lnTo>
                  <a:pt x="118" y="152"/>
                </a:lnTo>
                <a:lnTo>
                  <a:pt x="118" y="152"/>
                </a:lnTo>
                <a:lnTo>
                  <a:pt x="102" y="150"/>
                </a:lnTo>
                <a:lnTo>
                  <a:pt x="86" y="148"/>
                </a:lnTo>
                <a:lnTo>
                  <a:pt x="72" y="144"/>
                </a:lnTo>
                <a:lnTo>
                  <a:pt x="60" y="140"/>
                </a:lnTo>
                <a:lnTo>
                  <a:pt x="44" y="130"/>
                </a:lnTo>
                <a:lnTo>
                  <a:pt x="36" y="128"/>
                </a:lnTo>
                <a:lnTo>
                  <a:pt x="36" y="28"/>
                </a:lnTo>
                <a:close/>
                <a:moveTo>
                  <a:pt x="36" y="196"/>
                </a:moveTo>
                <a:lnTo>
                  <a:pt x="88" y="196"/>
                </a:lnTo>
                <a:lnTo>
                  <a:pt x="88" y="224"/>
                </a:lnTo>
                <a:lnTo>
                  <a:pt x="36" y="224"/>
                </a:lnTo>
                <a:lnTo>
                  <a:pt x="36" y="196"/>
                </a:lnTo>
                <a:close/>
                <a:moveTo>
                  <a:pt x="236" y="360"/>
                </a:moveTo>
                <a:lnTo>
                  <a:pt x="204" y="274"/>
                </a:lnTo>
                <a:lnTo>
                  <a:pt x="174" y="274"/>
                </a:lnTo>
                <a:lnTo>
                  <a:pt x="182" y="294"/>
                </a:lnTo>
                <a:lnTo>
                  <a:pt x="56" y="294"/>
                </a:lnTo>
                <a:lnTo>
                  <a:pt x="64" y="274"/>
                </a:lnTo>
                <a:lnTo>
                  <a:pt x="34" y="274"/>
                </a:lnTo>
                <a:lnTo>
                  <a:pt x="2" y="360"/>
                </a:lnTo>
                <a:lnTo>
                  <a:pt x="2" y="360"/>
                </a:lnTo>
                <a:lnTo>
                  <a:pt x="0" y="366"/>
                </a:lnTo>
                <a:lnTo>
                  <a:pt x="2" y="370"/>
                </a:lnTo>
                <a:lnTo>
                  <a:pt x="4" y="376"/>
                </a:lnTo>
                <a:lnTo>
                  <a:pt x="10" y="378"/>
                </a:lnTo>
                <a:lnTo>
                  <a:pt x="10" y="378"/>
                </a:lnTo>
                <a:lnTo>
                  <a:pt x="14" y="378"/>
                </a:lnTo>
                <a:lnTo>
                  <a:pt x="14" y="378"/>
                </a:lnTo>
                <a:lnTo>
                  <a:pt x="18" y="378"/>
                </a:lnTo>
                <a:lnTo>
                  <a:pt x="22" y="376"/>
                </a:lnTo>
                <a:lnTo>
                  <a:pt x="26" y="374"/>
                </a:lnTo>
                <a:lnTo>
                  <a:pt x="28" y="370"/>
                </a:lnTo>
                <a:lnTo>
                  <a:pt x="32" y="358"/>
                </a:lnTo>
                <a:lnTo>
                  <a:pt x="206" y="358"/>
                </a:lnTo>
                <a:lnTo>
                  <a:pt x="210" y="370"/>
                </a:lnTo>
                <a:lnTo>
                  <a:pt x="210" y="370"/>
                </a:lnTo>
                <a:lnTo>
                  <a:pt x="212" y="374"/>
                </a:lnTo>
                <a:lnTo>
                  <a:pt x="214" y="376"/>
                </a:lnTo>
                <a:lnTo>
                  <a:pt x="218" y="378"/>
                </a:lnTo>
                <a:lnTo>
                  <a:pt x="222" y="378"/>
                </a:lnTo>
                <a:lnTo>
                  <a:pt x="222" y="378"/>
                </a:lnTo>
                <a:lnTo>
                  <a:pt x="228" y="378"/>
                </a:lnTo>
                <a:lnTo>
                  <a:pt x="228" y="378"/>
                </a:lnTo>
                <a:lnTo>
                  <a:pt x="232" y="376"/>
                </a:lnTo>
                <a:lnTo>
                  <a:pt x="236" y="370"/>
                </a:lnTo>
                <a:lnTo>
                  <a:pt x="236" y="366"/>
                </a:lnTo>
                <a:lnTo>
                  <a:pt x="236" y="360"/>
                </a:lnTo>
                <a:lnTo>
                  <a:pt x="236" y="360"/>
                </a:lnTo>
                <a:close/>
                <a:moveTo>
                  <a:pt x="40" y="338"/>
                </a:moveTo>
                <a:lnTo>
                  <a:pt x="48" y="314"/>
                </a:lnTo>
                <a:lnTo>
                  <a:pt x="190" y="314"/>
                </a:lnTo>
                <a:lnTo>
                  <a:pt x="198" y="338"/>
                </a:lnTo>
                <a:lnTo>
                  <a:pt x="40" y="3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8831572" y="2966934"/>
            <a:ext cx="494700" cy="380700"/>
          </a:xfrm>
          <a:prstGeom prst="ellipse">
            <a:avLst/>
          </a:prstGeom>
          <a:solidFill>
            <a:srgbClr val="E06E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8831222" y="3006076"/>
            <a:ext cx="495496" cy="305072"/>
          </a:xfrm>
          <a:custGeom>
            <a:avLst/>
            <a:gdLst/>
            <a:ahLst/>
            <a:cxnLst/>
            <a:rect l="0" t="0" r="0" b="0"/>
            <a:pathLst>
              <a:path w="500" h="400" extrusionOk="0">
                <a:moveTo>
                  <a:pt x="498" y="166"/>
                </a:moveTo>
                <a:lnTo>
                  <a:pt x="498" y="166"/>
                </a:lnTo>
                <a:lnTo>
                  <a:pt x="478" y="164"/>
                </a:lnTo>
                <a:lnTo>
                  <a:pt x="460" y="162"/>
                </a:lnTo>
                <a:lnTo>
                  <a:pt x="440" y="156"/>
                </a:lnTo>
                <a:lnTo>
                  <a:pt x="422" y="150"/>
                </a:lnTo>
                <a:lnTo>
                  <a:pt x="406" y="142"/>
                </a:lnTo>
                <a:lnTo>
                  <a:pt x="388" y="130"/>
                </a:lnTo>
                <a:lnTo>
                  <a:pt x="374" y="120"/>
                </a:lnTo>
                <a:lnTo>
                  <a:pt x="358" y="106"/>
                </a:lnTo>
                <a:lnTo>
                  <a:pt x="358" y="106"/>
                </a:lnTo>
                <a:lnTo>
                  <a:pt x="358" y="106"/>
                </a:lnTo>
                <a:lnTo>
                  <a:pt x="358" y="106"/>
                </a:lnTo>
                <a:lnTo>
                  <a:pt x="356" y="104"/>
                </a:lnTo>
                <a:lnTo>
                  <a:pt x="356" y="104"/>
                </a:lnTo>
                <a:lnTo>
                  <a:pt x="352" y="102"/>
                </a:lnTo>
                <a:lnTo>
                  <a:pt x="286" y="102"/>
                </a:lnTo>
                <a:lnTo>
                  <a:pt x="260" y="8"/>
                </a:lnTo>
                <a:lnTo>
                  <a:pt x="260" y="8"/>
                </a:lnTo>
                <a:lnTo>
                  <a:pt x="260" y="6"/>
                </a:lnTo>
                <a:lnTo>
                  <a:pt x="260" y="6"/>
                </a:lnTo>
                <a:lnTo>
                  <a:pt x="258" y="4"/>
                </a:lnTo>
                <a:lnTo>
                  <a:pt x="258" y="4"/>
                </a:lnTo>
                <a:lnTo>
                  <a:pt x="256" y="4"/>
                </a:lnTo>
                <a:lnTo>
                  <a:pt x="256" y="4"/>
                </a:lnTo>
                <a:lnTo>
                  <a:pt x="256" y="2"/>
                </a:lnTo>
                <a:lnTo>
                  <a:pt x="256" y="2"/>
                </a:lnTo>
                <a:lnTo>
                  <a:pt x="254" y="2"/>
                </a:lnTo>
                <a:lnTo>
                  <a:pt x="254" y="2"/>
                </a:lnTo>
                <a:lnTo>
                  <a:pt x="252" y="0"/>
                </a:lnTo>
                <a:lnTo>
                  <a:pt x="252" y="0"/>
                </a:lnTo>
                <a:lnTo>
                  <a:pt x="252" y="0"/>
                </a:lnTo>
                <a:lnTo>
                  <a:pt x="252" y="0"/>
                </a:lnTo>
                <a:lnTo>
                  <a:pt x="250" y="0"/>
                </a:lnTo>
                <a:lnTo>
                  <a:pt x="250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246" y="2"/>
                </a:lnTo>
                <a:lnTo>
                  <a:pt x="246" y="2"/>
                </a:lnTo>
                <a:lnTo>
                  <a:pt x="244" y="2"/>
                </a:lnTo>
                <a:lnTo>
                  <a:pt x="244" y="2"/>
                </a:lnTo>
                <a:lnTo>
                  <a:pt x="244" y="4"/>
                </a:lnTo>
                <a:lnTo>
                  <a:pt x="244" y="4"/>
                </a:lnTo>
                <a:lnTo>
                  <a:pt x="242" y="4"/>
                </a:lnTo>
                <a:lnTo>
                  <a:pt x="242" y="4"/>
                </a:lnTo>
                <a:lnTo>
                  <a:pt x="240" y="6"/>
                </a:lnTo>
                <a:lnTo>
                  <a:pt x="240" y="6"/>
                </a:lnTo>
                <a:lnTo>
                  <a:pt x="240" y="8"/>
                </a:lnTo>
                <a:lnTo>
                  <a:pt x="214" y="102"/>
                </a:lnTo>
                <a:lnTo>
                  <a:pt x="148" y="102"/>
                </a:lnTo>
                <a:lnTo>
                  <a:pt x="148" y="102"/>
                </a:lnTo>
                <a:lnTo>
                  <a:pt x="144" y="104"/>
                </a:lnTo>
                <a:lnTo>
                  <a:pt x="144" y="104"/>
                </a:lnTo>
                <a:lnTo>
                  <a:pt x="142" y="106"/>
                </a:lnTo>
                <a:lnTo>
                  <a:pt x="142" y="106"/>
                </a:lnTo>
                <a:lnTo>
                  <a:pt x="142" y="106"/>
                </a:lnTo>
                <a:lnTo>
                  <a:pt x="142" y="106"/>
                </a:lnTo>
                <a:lnTo>
                  <a:pt x="126" y="120"/>
                </a:lnTo>
                <a:lnTo>
                  <a:pt x="112" y="130"/>
                </a:lnTo>
                <a:lnTo>
                  <a:pt x="94" y="142"/>
                </a:lnTo>
                <a:lnTo>
                  <a:pt x="78" y="150"/>
                </a:lnTo>
                <a:lnTo>
                  <a:pt x="60" y="156"/>
                </a:lnTo>
                <a:lnTo>
                  <a:pt x="40" y="162"/>
                </a:lnTo>
                <a:lnTo>
                  <a:pt x="22" y="164"/>
                </a:lnTo>
                <a:lnTo>
                  <a:pt x="2" y="166"/>
                </a:lnTo>
                <a:lnTo>
                  <a:pt x="2" y="16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20" y="184"/>
                </a:lnTo>
                <a:lnTo>
                  <a:pt x="40" y="182"/>
                </a:lnTo>
                <a:lnTo>
                  <a:pt x="60" y="176"/>
                </a:lnTo>
                <a:lnTo>
                  <a:pt x="80" y="170"/>
                </a:lnTo>
                <a:lnTo>
                  <a:pt x="98" y="162"/>
                </a:lnTo>
                <a:lnTo>
                  <a:pt x="116" y="152"/>
                </a:lnTo>
                <a:lnTo>
                  <a:pt x="134" y="140"/>
                </a:lnTo>
                <a:lnTo>
                  <a:pt x="150" y="126"/>
                </a:lnTo>
                <a:lnTo>
                  <a:pt x="200" y="156"/>
                </a:lnTo>
                <a:lnTo>
                  <a:pt x="138" y="388"/>
                </a:lnTo>
                <a:lnTo>
                  <a:pt x="138" y="388"/>
                </a:lnTo>
                <a:lnTo>
                  <a:pt x="138" y="392"/>
                </a:lnTo>
                <a:lnTo>
                  <a:pt x="140" y="394"/>
                </a:lnTo>
                <a:lnTo>
                  <a:pt x="142" y="398"/>
                </a:lnTo>
                <a:lnTo>
                  <a:pt x="146" y="400"/>
                </a:lnTo>
                <a:lnTo>
                  <a:pt x="146" y="400"/>
                </a:lnTo>
                <a:lnTo>
                  <a:pt x="148" y="400"/>
                </a:lnTo>
                <a:lnTo>
                  <a:pt x="148" y="400"/>
                </a:lnTo>
                <a:lnTo>
                  <a:pt x="154" y="398"/>
                </a:lnTo>
                <a:lnTo>
                  <a:pt x="158" y="392"/>
                </a:lnTo>
                <a:lnTo>
                  <a:pt x="164" y="372"/>
                </a:lnTo>
                <a:lnTo>
                  <a:pt x="250" y="322"/>
                </a:lnTo>
                <a:lnTo>
                  <a:pt x="336" y="372"/>
                </a:lnTo>
                <a:lnTo>
                  <a:pt x="342" y="392"/>
                </a:lnTo>
                <a:lnTo>
                  <a:pt x="342" y="392"/>
                </a:lnTo>
                <a:lnTo>
                  <a:pt x="346" y="398"/>
                </a:lnTo>
                <a:lnTo>
                  <a:pt x="352" y="400"/>
                </a:lnTo>
                <a:lnTo>
                  <a:pt x="352" y="400"/>
                </a:lnTo>
                <a:lnTo>
                  <a:pt x="354" y="400"/>
                </a:lnTo>
                <a:lnTo>
                  <a:pt x="354" y="400"/>
                </a:lnTo>
                <a:lnTo>
                  <a:pt x="358" y="398"/>
                </a:lnTo>
                <a:lnTo>
                  <a:pt x="360" y="394"/>
                </a:lnTo>
                <a:lnTo>
                  <a:pt x="362" y="392"/>
                </a:lnTo>
                <a:lnTo>
                  <a:pt x="362" y="388"/>
                </a:lnTo>
                <a:lnTo>
                  <a:pt x="300" y="156"/>
                </a:lnTo>
                <a:lnTo>
                  <a:pt x="350" y="126"/>
                </a:lnTo>
                <a:lnTo>
                  <a:pt x="350" y="126"/>
                </a:lnTo>
                <a:lnTo>
                  <a:pt x="366" y="140"/>
                </a:lnTo>
                <a:lnTo>
                  <a:pt x="384" y="152"/>
                </a:lnTo>
                <a:lnTo>
                  <a:pt x="402" y="162"/>
                </a:lnTo>
                <a:lnTo>
                  <a:pt x="420" y="170"/>
                </a:lnTo>
                <a:lnTo>
                  <a:pt x="438" y="176"/>
                </a:lnTo>
                <a:lnTo>
                  <a:pt x="458" y="182"/>
                </a:lnTo>
                <a:lnTo>
                  <a:pt x="480" y="184"/>
                </a:lnTo>
                <a:lnTo>
                  <a:pt x="500" y="186"/>
                </a:lnTo>
                <a:lnTo>
                  <a:pt x="500" y="186"/>
                </a:lnTo>
                <a:lnTo>
                  <a:pt x="500" y="186"/>
                </a:lnTo>
                <a:lnTo>
                  <a:pt x="500" y="186"/>
                </a:lnTo>
                <a:lnTo>
                  <a:pt x="500" y="186"/>
                </a:lnTo>
                <a:lnTo>
                  <a:pt x="500" y="186"/>
                </a:lnTo>
                <a:lnTo>
                  <a:pt x="498" y="166"/>
                </a:lnTo>
                <a:lnTo>
                  <a:pt x="498" y="166"/>
                </a:lnTo>
                <a:close/>
                <a:moveTo>
                  <a:pt x="286" y="182"/>
                </a:moveTo>
                <a:lnTo>
                  <a:pt x="270" y="172"/>
                </a:lnTo>
                <a:lnTo>
                  <a:pt x="282" y="166"/>
                </a:lnTo>
                <a:lnTo>
                  <a:pt x="286" y="182"/>
                </a:lnTo>
                <a:close/>
                <a:moveTo>
                  <a:pt x="280" y="202"/>
                </a:moveTo>
                <a:lnTo>
                  <a:pt x="250" y="220"/>
                </a:lnTo>
                <a:lnTo>
                  <a:pt x="220" y="202"/>
                </a:lnTo>
                <a:lnTo>
                  <a:pt x="250" y="184"/>
                </a:lnTo>
                <a:lnTo>
                  <a:pt x="280" y="202"/>
                </a:lnTo>
                <a:close/>
                <a:moveTo>
                  <a:pt x="250" y="50"/>
                </a:moveTo>
                <a:lnTo>
                  <a:pt x="264" y="102"/>
                </a:lnTo>
                <a:lnTo>
                  <a:pt x="236" y="102"/>
                </a:lnTo>
                <a:lnTo>
                  <a:pt x="250" y="50"/>
                </a:lnTo>
                <a:close/>
                <a:moveTo>
                  <a:pt x="230" y="122"/>
                </a:moveTo>
                <a:lnTo>
                  <a:pt x="270" y="122"/>
                </a:lnTo>
                <a:lnTo>
                  <a:pt x="276" y="146"/>
                </a:lnTo>
                <a:lnTo>
                  <a:pt x="250" y="162"/>
                </a:lnTo>
                <a:lnTo>
                  <a:pt x="224" y="146"/>
                </a:lnTo>
                <a:lnTo>
                  <a:pt x="230" y="122"/>
                </a:lnTo>
                <a:close/>
                <a:moveTo>
                  <a:pt x="218" y="166"/>
                </a:moveTo>
                <a:lnTo>
                  <a:pt x="230" y="172"/>
                </a:lnTo>
                <a:lnTo>
                  <a:pt x="214" y="182"/>
                </a:lnTo>
                <a:lnTo>
                  <a:pt x="218" y="166"/>
                </a:lnTo>
                <a:close/>
                <a:moveTo>
                  <a:pt x="184" y="122"/>
                </a:moveTo>
                <a:lnTo>
                  <a:pt x="210" y="122"/>
                </a:lnTo>
                <a:lnTo>
                  <a:pt x="206" y="136"/>
                </a:lnTo>
                <a:lnTo>
                  <a:pt x="184" y="122"/>
                </a:lnTo>
                <a:close/>
                <a:moveTo>
                  <a:pt x="206" y="216"/>
                </a:moveTo>
                <a:lnTo>
                  <a:pt x="230" y="232"/>
                </a:lnTo>
                <a:lnTo>
                  <a:pt x="196" y="250"/>
                </a:lnTo>
                <a:lnTo>
                  <a:pt x="206" y="216"/>
                </a:lnTo>
                <a:close/>
                <a:moveTo>
                  <a:pt x="170" y="346"/>
                </a:moveTo>
                <a:lnTo>
                  <a:pt x="186" y="286"/>
                </a:lnTo>
                <a:lnTo>
                  <a:pt x="230" y="312"/>
                </a:lnTo>
                <a:lnTo>
                  <a:pt x="170" y="346"/>
                </a:lnTo>
                <a:close/>
                <a:moveTo>
                  <a:pt x="200" y="272"/>
                </a:moveTo>
                <a:lnTo>
                  <a:pt x="250" y="242"/>
                </a:lnTo>
                <a:lnTo>
                  <a:pt x="300" y="272"/>
                </a:lnTo>
                <a:lnTo>
                  <a:pt x="250" y="300"/>
                </a:lnTo>
                <a:lnTo>
                  <a:pt x="200" y="272"/>
                </a:lnTo>
                <a:close/>
                <a:moveTo>
                  <a:pt x="330" y="346"/>
                </a:moveTo>
                <a:lnTo>
                  <a:pt x="270" y="312"/>
                </a:lnTo>
                <a:lnTo>
                  <a:pt x="314" y="286"/>
                </a:lnTo>
                <a:lnTo>
                  <a:pt x="330" y="346"/>
                </a:lnTo>
                <a:close/>
                <a:moveTo>
                  <a:pt x="304" y="250"/>
                </a:moveTo>
                <a:lnTo>
                  <a:pt x="270" y="232"/>
                </a:lnTo>
                <a:lnTo>
                  <a:pt x="294" y="216"/>
                </a:lnTo>
                <a:lnTo>
                  <a:pt x="304" y="250"/>
                </a:lnTo>
                <a:close/>
                <a:moveTo>
                  <a:pt x="294" y="136"/>
                </a:moveTo>
                <a:lnTo>
                  <a:pt x="290" y="122"/>
                </a:lnTo>
                <a:lnTo>
                  <a:pt x="316" y="122"/>
                </a:lnTo>
                <a:lnTo>
                  <a:pt x="294" y="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8831924" y="3440948"/>
            <a:ext cx="494700" cy="380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958420" y="3515173"/>
            <a:ext cx="241802" cy="254736"/>
          </a:xfrm>
          <a:custGeom>
            <a:avLst/>
            <a:gdLst/>
            <a:ahLst/>
            <a:cxnLst/>
            <a:rect l="0" t="0" r="0" b="0"/>
            <a:pathLst>
              <a:path w="244" h="334" extrusionOk="0">
                <a:moveTo>
                  <a:pt x="244" y="10"/>
                </a:moveTo>
                <a:lnTo>
                  <a:pt x="244" y="162"/>
                </a:lnTo>
                <a:lnTo>
                  <a:pt x="244" y="162"/>
                </a:lnTo>
                <a:lnTo>
                  <a:pt x="242" y="166"/>
                </a:lnTo>
                <a:lnTo>
                  <a:pt x="240" y="170"/>
                </a:lnTo>
                <a:lnTo>
                  <a:pt x="238" y="172"/>
                </a:lnTo>
                <a:lnTo>
                  <a:pt x="234" y="172"/>
                </a:lnTo>
                <a:lnTo>
                  <a:pt x="188" y="172"/>
                </a:lnTo>
                <a:lnTo>
                  <a:pt x="188" y="114"/>
                </a:lnTo>
                <a:lnTo>
                  <a:pt x="188" y="114"/>
                </a:lnTo>
                <a:lnTo>
                  <a:pt x="186" y="100"/>
                </a:lnTo>
                <a:lnTo>
                  <a:pt x="184" y="88"/>
                </a:lnTo>
                <a:lnTo>
                  <a:pt x="176" y="78"/>
                </a:lnTo>
                <a:lnTo>
                  <a:pt x="168" y="68"/>
                </a:lnTo>
                <a:lnTo>
                  <a:pt x="160" y="60"/>
                </a:lnTo>
                <a:lnTo>
                  <a:pt x="148" y="54"/>
                </a:lnTo>
                <a:lnTo>
                  <a:pt x="136" y="50"/>
                </a:lnTo>
                <a:lnTo>
                  <a:pt x="122" y="48"/>
                </a:lnTo>
                <a:lnTo>
                  <a:pt x="122" y="48"/>
                </a:lnTo>
                <a:lnTo>
                  <a:pt x="108" y="50"/>
                </a:lnTo>
                <a:lnTo>
                  <a:pt x="96" y="54"/>
                </a:lnTo>
                <a:lnTo>
                  <a:pt x="84" y="60"/>
                </a:lnTo>
                <a:lnTo>
                  <a:pt x="76" y="68"/>
                </a:lnTo>
                <a:lnTo>
                  <a:pt x="66" y="78"/>
                </a:lnTo>
                <a:lnTo>
                  <a:pt x="60" y="88"/>
                </a:lnTo>
                <a:lnTo>
                  <a:pt x="58" y="100"/>
                </a:lnTo>
                <a:lnTo>
                  <a:pt x="56" y="114"/>
                </a:lnTo>
                <a:lnTo>
                  <a:pt x="56" y="172"/>
                </a:lnTo>
                <a:lnTo>
                  <a:pt x="10" y="172"/>
                </a:lnTo>
                <a:lnTo>
                  <a:pt x="10" y="172"/>
                </a:lnTo>
                <a:lnTo>
                  <a:pt x="6" y="172"/>
                </a:lnTo>
                <a:lnTo>
                  <a:pt x="4" y="170"/>
                </a:lnTo>
                <a:lnTo>
                  <a:pt x="2" y="166"/>
                </a:lnTo>
                <a:lnTo>
                  <a:pt x="0" y="162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234" y="0"/>
                </a:lnTo>
                <a:lnTo>
                  <a:pt x="234" y="0"/>
                </a:lnTo>
                <a:lnTo>
                  <a:pt x="238" y="0"/>
                </a:lnTo>
                <a:lnTo>
                  <a:pt x="240" y="2"/>
                </a:lnTo>
                <a:lnTo>
                  <a:pt x="242" y="6"/>
                </a:lnTo>
                <a:lnTo>
                  <a:pt x="244" y="10"/>
                </a:lnTo>
                <a:lnTo>
                  <a:pt x="244" y="10"/>
                </a:lnTo>
                <a:close/>
                <a:moveTo>
                  <a:pt x="222" y="334"/>
                </a:moveTo>
                <a:lnTo>
                  <a:pt x="22" y="334"/>
                </a:lnTo>
                <a:lnTo>
                  <a:pt x="102" y="122"/>
                </a:lnTo>
                <a:lnTo>
                  <a:pt x="142" y="122"/>
                </a:lnTo>
                <a:lnTo>
                  <a:pt x="222" y="334"/>
                </a:lnTo>
                <a:close/>
                <a:moveTo>
                  <a:pt x="116" y="138"/>
                </a:moveTo>
                <a:lnTo>
                  <a:pt x="114" y="156"/>
                </a:lnTo>
                <a:lnTo>
                  <a:pt x="130" y="156"/>
                </a:lnTo>
                <a:lnTo>
                  <a:pt x="128" y="138"/>
                </a:lnTo>
                <a:lnTo>
                  <a:pt x="116" y="138"/>
                </a:lnTo>
                <a:close/>
                <a:moveTo>
                  <a:pt x="114" y="172"/>
                </a:moveTo>
                <a:lnTo>
                  <a:pt x="110" y="206"/>
                </a:lnTo>
                <a:lnTo>
                  <a:pt x="134" y="206"/>
                </a:lnTo>
                <a:lnTo>
                  <a:pt x="130" y="172"/>
                </a:lnTo>
                <a:lnTo>
                  <a:pt x="114" y="172"/>
                </a:lnTo>
                <a:close/>
                <a:moveTo>
                  <a:pt x="140" y="300"/>
                </a:moveTo>
                <a:lnTo>
                  <a:pt x="134" y="226"/>
                </a:lnTo>
                <a:lnTo>
                  <a:pt x="110" y="226"/>
                </a:lnTo>
                <a:lnTo>
                  <a:pt x="104" y="300"/>
                </a:lnTo>
                <a:lnTo>
                  <a:pt x="140" y="3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8831924" y="2478944"/>
            <a:ext cx="494700" cy="380700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8944546" y="2541155"/>
            <a:ext cx="269551" cy="253210"/>
          </a:xfrm>
          <a:custGeom>
            <a:avLst/>
            <a:gdLst/>
            <a:ahLst/>
            <a:cxnLst/>
            <a:rect l="0" t="0" r="0" b="0"/>
            <a:pathLst>
              <a:path w="272" h="332" extrusionOk="0">
                <a:moveTo>
                  <a:pt x="168" y="94"/>
                </a:moveTo>
                <a:lnTo>
                  <a:pt x="218" y="44"/>
                </a:lnTo>
                <a:lnTo>
                  <a:pt x="218" y="44"/>
                </a:lnTo>
                <a:lnTo>
                  <a:pt x="218" y="38"/>
                </a:lnTo>
                <a:lnTo>
                  <a:pt x="218" y="32"/>
                </a:lnTo>
                <a:lnTo>
                  <a:pt x="220" y="26"/>
                </a:lnTo>
                <a:lnTo>
                  <a:pt x="222" y="22"/>
                </a:lnTo>
                <a:lnTo>
                  <a:pt x="238" y="6"/>
                </a:lnTo>
                <a:lnTo>
                  <a:pt x="238" y="6"/>
                </a:lnTo>
                <a:lnTo>
                  <a:pt x="244" y="2"/>
                </a:lnTo>
                <a:lnTo>
                  <a:pt x="252" y="0"/>
                </a:lnTo>
                <a:lnTo>
                  <a:pt x="260" y="2"/>
                </a:lnTo>
                <a:lnTo>
                  <a:pt x="266" y="6"/>
                </a:lnTo>
                <a:lnTo>
                  <a:pt x="266" y="6"/>
                </a:lnTo>
                <a:lnTo>
                  <a:pt x="270" y="12"/>
                </a:lnTo>
                <a:lnTo>
                  <a:pt x="272" y="20"/>
                </a:lnTo>
                <a:lnTo>
                  <a:pt x="270" y="28"/>
                </a:lnTo>
                <a:lnTo>
                  <a:pt x="266" y="34"/>
                </a:lnTo>
                <a:lnTo>
                  <a:pt x="252" y="50"/>
                </a:lnTo>
                <a:lnTo>
                  <a:pt x="252" y="50"/>
                </a:lnTo>
                <a:lnTo>
                  <a:pt x="244" y="54"/>
                </a:lnTo>
                <a:lnTo>
                  <a:pt x="238" y="56"/>
                </a:lnTo>
                <a:lnTo>
                  <a:pt x="238" y="56"/>
                </a:lnTo>
                <a:lnTo>
                  <a:pt x="228" y="54"/>
                </a:lnTo>
                <a:lnTo>
                  <a:pt x="178" y="104"/>
                </a:lnTo>
                <a:lnTo>
                  <a:pt x="216" y="144"/>
                </a:lnTo>
                <a:lnTo>
                  <a:pt x="216" y="144"/>
                </a:lnTo>
                <a:lnTo>
                  <a:pt x="198" y="160"/>
                </a:lnTo>
                <a:lnTo>
                  <a:pt x="178" y="176"/>
                </a:lnTo>
                <a:lnTo>
                  <a:pt x="158" y="188"/>
                </a:lnTo>
                <a:lnTo>
                  <a:pt x="138" y="196"/>
                </a:lnTo>
                <a:lnTo>
                  <a:pt x="120" y="200"/>
                </a:lnTo>
                <a:lnTo>
                  <a:pt x="104" y="202"/>
                </a:lnTo>
                <a:lnTo>
                  <a:pt x="92" y="198"/>
                </a:lnTo>
                <a:lnTo>
                  <a:pt x="86" y="196"/>
                </a:lnTo>
                <a:lnTo>
                  <a:pt x="80" y="192"/>
                </a:lnTo>
                <a:lnTo>
                  <a:pt x="80" y="192"/>
                </a:lnTo>
                <a:lnTo>
                  <a:pt x="76" y="188"/>
                </a:lnTo>
                <a:lnTo>
                  <a:pt x="74" y="182"/>
                </a:lnTo>
                <a:lnTo>
                  <a:pt x="72" y="168"/>
                </a:lnTo>
                <a:lnTo>
                  <a:pt x="72" y="152"/>
                </a:lnTo>
                <a:lnTo>
                  <a:pt x="78" y="134"/>
                </a:lnTo>
                <a:lnTo>
                  <a:pt x="86" y="114"/>
                </a:lnTo>
                <a:lnTo>
                  <a:pt x="98" y="96"/>
                </a:lnTo>
                <a:lnTo>
                  <a:pt x="112" y="76"/>
                </a:lnTo>
                <a:lnTo>
                  <a:pt x="130" y="56"/>
                </a:lnTo>
                <a:lnTo>
                  <a:pt x="168" y="94"/>
                </a:lnTo>
                <a:close/>
                <a:moveTo>
                  <a:pt x="120" y="46"/>
                </a:moveTo>
                <a:lnTo>
                  <a:pt x="78" y="4"/>
                </a:lnTo>
                <a:lnTo>
                  <a:pt x="78" y="4"/>
                </a:lnTo>
                <a:lnTo>
                  <a:pt x="62" y="22"/>
                </a:lnTo>
                <a:lnTo>
                  <a:pt x="52" y="42"/>
                </a:lnTo>
                <a:lnTo>
                  <a:pt x="44" y="62"/>
                </a:lnTo>
                <a:lnTo>
                  <a:pt x="40" y="84"/>
                </a:lnTo>
                <a:lnTo>
                  <a:pt x="38" y="106"/>
                </a:lnTo>
                <a:lnTo>
                  <a:pt x="42" y="128"/>
                </a:lnTo>
                <a:lnTo>
                  <a:pt x="48" y="148"/>
                </a:lnTo>
                <a:lnTo>
                  <a:pt x="58" y="168"/>
                </a:lnTo>
                <a:lnTo>
                  <a:pt x="58" y="168"/>
                </a:lnTo>
                <a:lnTo>
                  <a:pt x="58" y="156"/>
                </a:lnTo>
                <a:lnTo>
                  <a:pt x="60" y="140"/>
                </a:lnTo>
                <a:lnTo>
                  <a:pt x="66" y="126"/>
                </a:lnTo>
                <a:lnTo>
                  <a:pt x="72" y="110"/>
                </a:lnTo>
                <a:lnTo>
                  <a:pt x="82" y="94"/>
                </a:lnTo>
                <a:lnTo>
                  <a:pt x="92" y="78"/>
                </a:lnTo>
                <a:lnTo>
                  <a:pt x="104" y="62"/>
                </a:lnTo>
                <a:lnTo>
                  <a:pt x="120" y="46"/>
                </a:lnTo>
                <a:lnTo>
                  <a:pt x="120" y="46"/>
                </a:lnTo>
                <a:close/>
                <a:moveTo>
                  <a:pt x="108" y="216"/>
                </a:moveTo>
                <a:lnTo>
                  <a:pt x="108" y="216"/>
                </a:lnTo>
                <a:lnTo>
                  <a:pt x="104" y="216"/>
                </a:lnTo>
                <a:lnTo>
                  <a:pt x="104" y="216"/>
                </a:lnTo>
                <a:lnTo>
                  <a:pt x="120" y="224"/>
                </a:lnTo>
                <a:lnTo>
                  <a:pt x="138" y="230"/>
                </a:lnTo>
                <a:lnTo>
                  <a:pt x="154" y="234"/>
                </a:lnTo>
                <a:lnTo>
                  <a:pt x="172" y="234"/>
                </a:lnTo>
                <a:lnTo>
                  <a:pt x="172" y="234"/>
                </a:lnTo>
                <a:lnTo>
                  <a:pt x="186" y="234"/>
                </a:lnTo>
                <a:lnTo>
                  <a:pt x="198" y="232"/>
                </a:lnTo>
                <a:lnTo>
                  <a:pt x="212" y="230"/>
                </a:lnTo>
                <a:lnTo>
                  <a:pt x="224" y="224"/>
                </a:lnTo>
                <a:lnTo>
                  <a:pt x="236" y="220"/>
                </a:lnTo>
                <a:lnTo>
                  <a:pt x="248" y="212"/>
                </a:lnTo>
                <a:lnTo>
                  <a:pt x="258" y="204"/>
                </a:lnTo>
                <a:lnTo>
                  <a:pt x="268" y="196"/>
                </a:lnTo>
                <a:lnTo>
                  <a:pt x="226" y="154"/>
                </a:lnTo>
                <a:lnTo>
                  <a:pt x="226" y="154"/>
                </a:lnTo>
                <a:lnTo>
                  <a:pt x="212" y="168"/>
                </a:lnTo>
                <a:lnTo>
                  <a:pt x="196" y="180"/>
                </a:lnTo>
                <a:lnTo>
                  <a:pt x="180" y="190"/>
                </a:lnTo>
                <a:lnTo>
                  <a:pt x="164" y="200"/>
                </a:lnTo>
                <a:lnTo>
                  <a:pt x="150" y="206"/>
                </a:lnTo>
                <a:lnTo>
                  <a:pt x="134" y="212"/>
                </a:lnTo>
                <a:lnTo>
                  <a:pt x="120" y="214"/>
                </a:lnTo>
                <a:lnTo>
                  <a:pt x="108" y="216"/>
                </a:lnTo>
                <a:lnTo>
                  <a:pt x="108" y="216"/>
                </a:lnTo>
                <a:close/>
                <a:moveTo>
                  <a:pt x="78" y="210"/>
                </a:moveTo>
                <a:lnTo>
                  <a:pt x="62" y="210"/>
                </a:lnTo>
                <a:lnTo>
                  <a:pt x="62" y="194"/>
                </a:lnTo>
                <a:lnTo>
                  <a:pt x="62" y="194"/>
                </a:lnTo>
                <a:lnTo>
                  <a:pt x="48" y="174"/>
                </a:lnTo>
                <a:lnTo>
                  <a:pt x="48" y="224"/>
                </a:lnTo>
                <a:lnTo>
                  <a:pt x="98" y="224"/>
                </a:lnTo>
                <a:lnTo>
                  <a:pt x="98" y="224"/>
                </a:lnTo>
                <a:lnTo>
                  <a:pt x="78" y="210"/>
                </a:lnTo>
                <a:lnTo>
                  <a:pt x="78" y="210"/>
                </a:lnTo>
                <a:close/>
                <a:moveTo>
                  <a:pt x="68" y="256"/>
                </a:moveTo>
                <a:lnTo>
                  <a:pt x="100" y="256"/>
                </a:lnTo>
                <a:lnTo>
                  <a:pt x="100" y="256"/>
                </a:lnTo>
                <a:lnTo>
                  <a:pt x="104" y="254"/>
                </a:lnTo>
                <a:lnTo>
                  <a:pt x="108" y="252"/>
                </a:lnTo>
                <a:lnTo>
                  <a:pt x="110" y="250"/>
                </a:lnTo>
                <a:lnTo>
                  <a:pt x="110" y="246"/>
                </a:lnTo>
                <a:lnTo>
                  <a:pt x="110" y="246"/>
                </a:lnTo>
                <a:lnTo>
                  <a:pt x="110" y="242"/>
                </a:lnTo>
                <a:lnTo>
                  <a:pt x="108" y="238"/>
                </a:lnTo>
                <a:lnTo>
                  <a:pt x="104" y="236"/>
                </a:lnTo>
                <a:lnTo>
                  <a:pt x="100" y="236"/>
                </a:lnTo>
                <a:lnTo>
                  <a:pt x="68" y="236"/>
                </a:lnTo>
                <a:lnTo>
                  <a:pt x="68" y="236"/>
                </a:lnTo>
                <a:lnTo>
                  <a:pt x="64" y="236"/>
                </a:lnTo>
                <a:lnTo>
                  <a:pt x="60" y="238"/>
                </a:lnTo>
                <a:lnTo>
                  <a:pt x="58" y="242"/>
                </a:lnTo>
                <a:lnTo>
                  <a:pt x="58" y="246"/>
                </a:lnTo>
                <a:lnTo>
                  <a:pt x="58" y="246"/>
                </a:lnTo>
                <a:lnTo>
                  <a:pt x="58" y="250"/>
                </a:lnTo>
                <a:lnTo>
                  <a:pt x="60" y="252"/>
                </a:lnTo>
                <a:lnTo>
                  <a:pt x="64" y="254"/>
                </a:lnTo>
                <a:lnTo>
                  <a:pt x="68" y="256"/>
                </a:lnTo>
                <a:lnTo>
                  <a:pt x="68" y="256"/>
                </a:lnTo>
                <a:close/>
                <a:moveTo>
                  <a:pt x="152" y="300"/>
                </a:moveTo>
                <a:lnTo>
                  <a:pt x="132" y="300"/>
                </a:lnTo>
                <a:lnTo>
                  <a:pt x="106" y="266"/>
                </a:lnTo>
                <a:lnTo>
                  <a:pt x="106" y="266"/>
                </a:lnTo>
                <a:lnTo>
                  <a:pt x="104" y="264"/>
                </a:lnTo>
                <a:lnTo>
                  <a:pt x="100" y="264"/>
                </a:lnTo>
                <a:lnTo>
                  <a:pt x="96" y="264"/>
                </a:lnTo>
                <a:lnTo>
                  <a:pt x="92" y="266"/>
                </a:lnTo>
                <a:lnTo>
                  <a:pt x="92" y="266"/>
                </a:lnTo>
                <a:lnTo>
                  <a:pt x="90" y="268"/>
                </a:lnTo>
                <a:lnTo>
                  <a:pt x="88" y="272"/>
                </a:lnTo>
                <a:lnTo>
                  <a:pt x="90" y="276"/>
                </a:lnTo>
                <a:lnTo>
                  <a:pt x="90" y="280"/>
                </a:lnTo>
                <a:lnTo>
                  <a:pt x="106" y="300"/>
                </a:lnTo>
                <a:lnTo>
                  <a:pt x="62" y="300"/>
                </a:lnTo>
                <a:lnTo>
                  <a:pt x="78" y="280"/>
                </a:lnTo>
                <a:lnTo>
                  <a:pt x="78" y="280"/>
                </a:lnTo>
                <a:lnTo>
                  <a:pt x="78" y="276"/>
                </a:lnTo>
                <a:lnTo>
                  <a:pt x="80" y="272"/>
                </a:lnTo>
                <a:lnTo>
                  <a:pt x="78" y="268"/>
                </a:lnTo>
                <a:lnTo>
                  <a:pt x="76" y="266"/>
                </a:lnTo>
                <a:lnTo>
                  <a:pt x="76" y="266"/>
                </a:lnTo>
                <a:lnTo>
                  <a:pt x="72" y="264"/>
                </a:lnTo>
                <a:lnTo>
                  <a:pt x="68" y="264"/>
                </a:lnTo>
                <a:lnTo>
                  <a:pt x="64" y="264"/>
                </a:lnTo>
                <a:lnTo>
                  <a:pt x="62" y="266"/>
                </a:lnTo>
                <a:lnTo>
                  <a:pt x="36" y="300"/>
                </a:lnTo>
                <a:lnTo>
                  <a:pt x="16" y="300"/>
                </a:lnTo>
                <a:lnTo>
                  <a:pt x="16" y="300"/>
                </a:lnTo>
                <a:lnTo>
                  <a:pt x="10" y="300"/>
                </a:lnTo>
                <a:lnTo>
                  <a:pt x="4" y="304"/>
                </a:lnTo>
                <a:lnTo>
                  <a:pt x="0" y="310"/>
                </a:lnTo>
                <a:lnTo>
                  <a:pt x="0" y="316"/>
                </a:lnTo>
                <a:lnTo>
                  <a:pt x="0" y="316"/>
                </a:lnTo>
                <a:lnTo>
                  <a:pt x="0" y="322"/>
                </a:lnTo>
                <a:lnTo>
                  <a:pt x="4" y="326"/>
                </a:lnTo>
                <a:lnTo>
                  <a:pt x="10" y="330"/>
                </a:lnTo>
                <a:lnTo>
                  <a:pt x="16" y="332"/>
                </a:lnTo>
                <a:lnTo>
                  <a:pt x="152" y="332"/>
                </a:lnTo>
                <a:lnTo>
                  <a:pt x="152" y="332"/>
                </a:lnTo>
                <a:lnTo>
                  <a:pt x="158" y="330"/>
                </a:lnTo>
                <a:lnTo>
                  <a:pt x="164" y="326"/>
                </a:lnTo>
                <a:lnTo>
                  <a:pt x="168" y="322"/>
                </a:lnTo>
                <a:lnTo>
                  <a:pt x="168" y="316"/>
                </a:lnTo>
                <a:lnTo>
                  <a:pt x="168" y="316"/>
                </a:lnTo>
                <a:lnTo>
                  <a:pt x="168" y="310"/>
                </a:lnTo>
                <a:lnTo>
                  <a:pt x="164" y="304"/>
                </a:lnTo>
                <a:lnTo>
                  <a:pt x="158" y="300"/>
                </a:lnTo>
                <a:lnTo>
                  <a:pt x="152" y="300"/>
                </a:lnTo>
                <a:lnTo>
                  <a:pt x="152" y="300"/>
                </a:lnTo>
                <a:close/>
                <a:moveTo>
                  <a:pt x="232" y="72"/>
                </a:moveTo>
                <a:lnTo>
                  <a:pt x="232" y="146"/>
                </a:lnTo>
                <a:lnTo>
                  <a:pt x="246" y="160"/>
                </a:lnTo>
                <a:lnTo>
                  <a:pt x="246" y="70"/>
                </a:lnTo>
                <a:lnTo>
                  <a:pt x="246" y="70"/>
                </a:lnTo>
                <a:lnTo>
                  <a:pt x="238" y="72"/>
                </a:lnTo>
                <a:lnTo>
                  <a:pt x="238" y="72"/>
                </a:lnTo>
                <a:lnTo>
                  <a:pt x="232" y="72"/>
                </a:lnTo>
                <a:lnTo>
                  <a:pt x="232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8831924" y="3912705"/>
            <a:ext cx="494700" cy="380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965700" y="3993230"/>
            <a:ext cx="227242" cy="245749"/>
          </a:xfrm>
          <a:custGeom>
            <a:avLst/>
            <a:gdLst/>
            <a:ahLst/>
            <a:cxnLst/>
            <a:rect l="0" t="0" r="0" b="0"/>
            <a:pathLst>
              <a:path w="232" h="326" extrusionOk="0">
                <a:moveTo>
                  <a:pt x="218" y="154"/>
                </a:moveTo>
                <a:lnTo>
                  <a:pt x="124" y="4"/>
                </a:lnTo>
                <a:lnTo>
                  <a:pt x="124" y="4"/>
                </a:lnTo>
                <a:lnTo>
                  <a:pt x="120" y="2"/>
                </a:lnTo>
                <a:lnTo>
                  <a:pt x="116" y="0"/>
                </a:lnTo>
                <a:lnTo>
                  <a:pt x="112" y="2"/>
                </a:lnTo>
                <a:lnTo>
                  <a:pt x="108" y="4"/>
                </a:lnTo>
                <a:lnTo>
                  <a:pt x="14" y="154"/>
                </a:lnTo>
                <a:lnTo>
                  <a:pt x="14" y="154"/>
                </a:lnTo>
                <a:lnTo>
                  <a:pt x="8" y="168"/>
                </a:lnTo>
                <a:lnTo>
                  <a:pt x="4" y="182"/>
                </a:lnTo>
                <a:lnTo>
                  <a:pt x="0" y="196"/>
                </a:lnTo>
                <a:lnTo>
                  <a:pt x="0" y="210"/>
                </a:lnTo>
                <a:lnTo>
                  <a:pt x="0" y="210"/>
                </a:lnTo>
                <a:lnTo>
                  <a:pt x="0" y="218"/>
                </a:lnTo>
                <a:lnTo>
                  <a:pt x="0" y="218"/>
                </a:lnTo>
                <a:lnTo>
                  <a:pt x="0" y="220"/>
                </a:lnTo>
                <a:lnTo>
                  <a:pt x="0" y="220"/>
                </a:lnTo>
                <a:lnTo>
                  <a:pt x="4" y="242"/>
                </a:lnTo>
                <a:lnTo>
                  <a:pt x="12" y="262"/>
                </a:lnTo>
                <a:lnTo>
                  <a:pt x="24" y="280"/>
                </a:lnTo>
                <a:lnTo>
                  <a:pt x="38" y="296"/>
                </a:lnTo>
                <a:lnTo>
                  <a:pt x="54" y="308"/>
                </a:lnTo>
                <a:lnTo>
                  <a:pt x="74" y="318"/>
                </a:lnTo>
                <a:lnTo>
                  <a:pt x="94" y="324"/>
                </a:lnTo>
                <a:lnTo>
                  <a:pt x="116" y="326"/>
                </a:lnTo>
                <a:lnTo>
                  <a:pt x="116" y="326"/>
                </a:lnTo>
                <a:lnTo>
                  <a:pt x="138" y="324"/>
                </a:lnTo>
                <a:lnTo>
                  <a:pt x="158" y="318"/>
                </a:lnTo>
                <a:lnTo>
                  <a:pt x="178" y="308"/>
                </a:lnTo>
                <a:lnTo>
                  <a:pt x="194" y="296"/>
                </a:lnTo>
                <a:lnTo>
                  <a:pt x="208" y="280"/>
                </a:lnTo>
                <a:lnTo>
                  <a:pt x="220" y="262"/>
                </a:lnTo>
                <a:lnTo>
                  <a:pt x="228" y="242"/>
                </a:lnTo>
                <a:lnTo>
                  <a:pt x="232" y="220"/>
                </a:lnTo>
                <a:lnTo>
                  <a:pt x="232" y="220"/>
                </a:lnTo>
                <a:lnTo>
                  <a:pt x="232" y="218"/>
                </a:lnTo>
                <a:lnTo>
                  <a:pt x="232" y="218"/>
                </a:lnTo>
                <a:lnTo>
                  <a:pt x="232" y="210"/>
                </a:lnTo>
                <a:lnTo>
                  <a:pt x="232" y="210"/>
                </a:lnTo>
                <a:lnTo>
                  <a:pt x="232" y="196"/>
                </a:lnTo>
                <a:lnTo>
                  <a:pt x="228" y="182"/>
                </a:lnTo>
                <a:lnTo>
                  <a:pt x="224" y="166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116" y="294"/>
                </a:moveTo>
                <a:lnTo>
                  <a:pt x="116" y="294"/>
                </a:lnTo>
                <a:lnTo>
                  <a:pt x="96" y="292"/>
                </a:lnTo>
                <a:lnTo>
                  <a:pt x="78" y="286"/>
                </a:lnTo>
                <a:lnTo>
                  <a:pt x="64" y="278"/>
                </a:lnTo>
                <a:lnTo>
                  <a:pt x="54" y="268"/>
                </a:lnTo>
                <a:lnTo>
                  <a:pt x="44" y="256"/>
                </a:lnTo>
                <a:lnTo>
                  <a:pt x="38" y="242"/>
                </a:lnTo>
                <a:lnTo>
                  <a:pt x="34" y="228"/>
                </a:lnTo>
                <a:lnTo>
                  <a:pt x="34" y="214"/>
                </a:lnTo>
                <a:lnTo>
                  <a:pt x="34" y="214"/>
                </a:lnTo>
                <a:lnTo>
                  <a:pt x="34" y="210"/>
                </a:lnTo>
                <a:lnTo>
                  <a:pt x="36" y="208"/>
                </a:lnTo>
                <a:lnTo>
                  <a:pt x="40" y="204"/>
                </a:lnTo>
                <a:lnTo>
                  <a:pt x="44" y="204"/>
                </a:lnTo>
                <a:lnTo>
                  <a:pt x="44" y="204"/>
                </a:lnTo>
                <a:lnTo>
                  <a:pt x="48" y="204"/>
                </a:lnTo>
                <a:lnTo>
                  <a:pt x="50" y="208"/>
                </a:lnTo>
                <a:lnTo>
                  <a:pt x="52" y="210"/>
                </a:lnTo>
                <a:lnTo>
                  <a:pt x="54" y="214"/>
                </a:lnTo>
                <a:lnTo>
                  <a:pt x="54" y="214"/>
                </a:lnTo>
                <a:lnTo>
                  <a:pt x="54" y="224"/>
                </a:lnTo>
                <a:lnTo>
                  <a:pt x="56" y="236"/>
                </a:lnTo>
                <a:lnTo>
                  <a:pt x="60" y="246"/>
                </a:lnTo>
                <a:lnTo>
                  <a:pt x="68" y="254"/>
                </a:lnTo>
                <a:lnTo>
                  <a:pt x="76" y="262"/>
                </a:lnTo>
                <a:lnTo>
                  <a:pt x="86" y="268"/>
                </a:lnTo>
                <a:lnTo>
                  <a:pt x="100" y="272"/>
                </a:lnTo>
                <a:lnTo>
                  <a:pt x="116" y="274"/>
                </a:lnTo>
                <a:lnTo>
                  <a:pt x="116" y="274"/>
                </a:lnTo>
                <a:lnTo>
                  <a:pt x="118" y="274"/>
                </a:lnTo>
                <a:lnTo>
                  <a:pt x="122" y="276"/>
                </a:lnTo>
                <a:lnTo>
                  <a:pt x="124" y="280"/>
                </a:lnTo>
                <a:lnTo>
                  <a:pt x="126" y="284"/>
                </a:lnTo>
                <a:lnTo>
                  <a:pt x="126" y="284"/>
                </a:lnTo>
                <a:lnTo>
                  <a:pt x="124" y="288"/>
                </a:lnTo>
                <a:lnTo>
                  <a:pt x="122" y="290"/>
                </a:lnTo>
                <a:lnTo>
                  <a:pt x="118" y="294"/>
                </a:lnTo>
                <a:lnTo>
                  <a:pt x="116" y="294"/>
                </a:lnTo>
                <a:lnTo>
                  <a:pt x="116" y="2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8" y="5826282"/>
            <a:ext cx="519899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4487" y="5786592"/>
            <a:ext cx="1090763" cy="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8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 rot="10800000">
            <a:off x="0" y="0"/>
            <a:ext cx="10058398" cy="6400799"/>
          </a:xfrm>
          <a:prstGeom prst="rect">
            <a:avLst/>
          </a:prstGeom>
          <a:gradFill>
            <a:gsLst>
              <a:gs pos="0">
                <a:srgbClr val="000000">
                  <a:alpha val="83137"/>
                </a:srgbClr>
              </a:gs>
              <a:gs pos="2000">
                <a:srgbClr val="000000">
                  <a:alpha val="83137"/>
                </a:srgbClr>
              </a:gs>
              <a:gs pos="81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02920" y="1485900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395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When its people are sick, </a:t>
            </a:r>
            <a:br>
              <a:rPr lang="en-US" sz="395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rgbClr val="22BDEA"/>
                </a:solidFill>
                <a:latin typeface="Calibri"/>
                <a:ea typeface="Calibri"/>
                <a:cs typeface="Calibri"/>
                <a:sym typeface="Calibri"/>
              </a:rPr>
              <a:t>a country cannot succeed.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660742" y="2750183"/>
            <a:ext cx="4894737" cy="3053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Dosis"/>
              <a:buNone/>
            </a:pPr>
            <a:r>
              <a:rPr lang="en-US" sz="3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Water borne-illnesses steal time,energy and livelihoods from people who don’t have access to clean water.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200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8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0" y="0"/>
            <a:ext cx="10058398" cy="6400799"/>
          </a:xfrm>
          <a:prstGeom prst="rect">
            <a:avLst/>
          </a:prstGeom>
          <a:gradFill>
            <a:gsLst>
              <a:gs pos="0">
                <a:srgbClr val="000000">
                  <a:alpha val="56078"/>
                </a:srgbClr>
              </a:gs>
              <a:gs pos="2000">
                <a:srgbClr val="000000">
                  <a:alpha val="56078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33493" y="1923125"/>
            <a:ext cx="5086683" cy="2554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Dosis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2O liter bucket </a:t>
            </a:r>
            <a:b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filled with </a:t>
            </a:r>
            <a:b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water weighs </a:t>
            </a:r>
            <a:b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nearly </a:t>
            </a:r>
            <a:r>
              <a:rPr lang="en-US" sz="40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lbs.   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33493" y="3421107"/>
            <a:ext cx="50866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BDEA"/>
              </a:buClr>
              <a:buSzPct val="25000"/>
              <a:buFont typeface="Dosis"/>
              <a:buNone/>
            </a:pPr>
            <a:r>
              <a:rPr lang="en-US" sz="2800" b="0" i="0" u="none" strike="noStrike" cap="none" baseline="0">
                <a:solidFill>
                  <a:srgbClr val="22BDE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7678838" y="5984132"/>
            <a:ext cx="2163272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© Oxfam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PresentationFormat>Personalizado</PresentationFormat>
  <Paragraphs>116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“This statement that water is the next oil is a profound underestimation.  You can live without oil.  You can’t live without water.”   Inventor Dean Kamen</vt:lpstr>
      <vt:lpstr>Diapositiva 2</vt:lpstr>
      <vt:lpstr>Soon supply will not meet demand</vt:lpstr>
      <vt:lpstr>With development there is an increase in water consumption</vt:lpstr>
      <vt:lpstr>2.7 billion people experience severe  water scarcity at least one month a year</vt:lpstr>
      <vt:lpstr>One in seven people does not have  access to clean water</vt:lpstr>
      <vt:lpstr>Water will become the focus for future infrastructure projects</vt:lpstr>
      <vt:lpstr>When its people are sick,  a country cannot succeed.</vt:lpstr>
      <vt:lpstr>Diapositiva 9</vt:lpstr>
      <vt:lpstr>Diapositiva 10</vt:lpstr>
      <vt:lpstr>Diapositiva 11</vt:lpstr>
      <vt:lpstr>Diapositiva 12</vt:lpstr>
      <vt:lpstr>Scientifically Tested</vt:lpstr>
      <vt:lpstr>Diapositiva 14</vt:lpstr>
      <vt:lpstr>PackH2O Works in Partnership  </vt:lpstr>
      <vt:lpstr>Recognized for Innovation</vt:lpstr>
      <vt:lpstr>Creating Jobs for  Micro-Entrepreneurs </vt:lpstr>
      <vt:lpstr>Post DISASTER</vt:lpstr>
      <vt:lpstr>Diapositiva 19</vt:lpstr>
      <vt:lpstr>Diapositiva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“This statement that water is the next oil is a profound underestimation.  You can live without oil.  You can’t live without water.”   Inventor Dean Kamen</dc:title>
  <cp:lastModifiedBy> </cp:lastModifiedBy>
  <cp:revision>1</cp:revision>
  <dcterms:modified xsi:type="dcterms:W3CDTF">2015-05-16T02:17:41Z</dcterms:modified>
</cp:coreProperties>
</file>