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935" r:id="rId1"/>
    <p:sldMasterId id="2147484293" r:id="rId2"/>
    <p:sldMasterId id="2147484328" r:id="rId3"/>
  </p:sldMasterIdLst>
  <p:notesMasterIdLst>
    <p:notesMasterId r:id="rId18"/>
  </p:notesMasterIdLst>
  <p:handoutMasterIdLst>
    <p:handoutMasterId r:id="rId19"/>
  </p:handoutMasterIdLst>
  <p:sldIdLst>
    <p:sldId id="1150" r:id="rId4"/>
    <p:sldId id="1187" r:id="rId5"/>
    <p:sldId id="1188" r:id="rId6"/>
    <p:sldId id="1184" r:id="rId7"/>
    <p:sldId id="1185" r:id="rId8"/>
    <p:sldId id="1186" r:id="rId9"/>
    <p:sldId id="1189" r:id="rId10"/>
    <p:sldId id="1163" r:id="rId11"/>
    <p:sldId id="898" r:id="rId12"/>
    <p:sldId id="880" r:id="rId13"/>
    <p:sldId id="1190" r:id="rId14"/>
    <p:sldId id="1080" r:id="rId15"/>
    <p:sldId id="1085" r:id="rId16"/>
    <p:sldId id="888" r:id="rId17"/>
  </p:sldIdLst>
  <p:sldSz cx="9144000" cy="6858000" type="letter"/>
  <p:notesSz cx="6985000" cy="9283700"/>
  <p:custDataLst>
    <p:tags r:id="rId20"/>
  </p:custDataLst>
  <p:defaultTextStyle>
    <a:defPPr>
      <a:defRPr lang="en-GB"/>
    </a:defPPr>
    <a:lvl1pPr algn="l" rtl="0" fontAlgn="base">
      <a:spcBef>
        <a:spcPct val="0"/>
      </a:spcBef>
      <a:spcAft>
        <a:spcPct val="0"/>
      </a:spcAft>
      <a:defRPr sz="1100" kern="1200">
        <a:solidFill>
          <a:schemeClr val="tx1"/>
        </a:solidFill>
        <a:latin typeface="Arial" pitchFamily="34" charset="0"/>
        <a:ea typeface="MS PGothic"/>
        <a:cs typeface="MS PGothic"/>
      </a:defRPr>
    </a:lvl1pPr>
    <a:lvl2pPr marL="398217" indent="55529" algn="l" rtl="0" fontAlgn="base">
      <a:spcBef>
        <a:spcPct val="0"/>
      </a:spcBef>
      <a:spcAft>
        <a:spcPct val="0"/>
      </a:spcAft>
      <a:defRPr sz="1100" kern="1200">
        <a:solidFill>
          <a:schemeClr val="tx1"/>
        </a:solidFill>
        <a:latin typeface="Arial" pitchFamily="34" charset="0"/>
        <a:ea typeface="MS PGothic"/>
        <a:cs typeface="MS PGothic"/>
      </a:defRPr>
    </a:lvl2pPr>
    <a:lvl3pPr marL="798022" indent="112644" algn="l" rtl="0" fontAlgn="base">
      <a:spcBef>
        <a:spcPct val="0"/>
      </a:spcBef>
      <a:spcAft>
        <a:spcPct val="0"/>
      </a:spcAft>
      <a:defRPr sz="1100" kern="1200">
        <a:solidFill>
          <a:schemeClr val="tx1"/>
        </a:solidFill>
        <a:latin typeface="Arial" pitchFamily="34" charset="0"/>
        <a:ea typeface="MS PGothic"/>
        <a:cs typeface="MS PGothic"/>
      </a:defRPr>
    </a:lvl3pPr>
    <a:lvl4pPr marL="1199412" indent="168172" algn="l" rtl="0" fontAlgn="base">
      <a:spcBef>
        <a:spcPct val="0"/>
      </a:spcBef>
      <a:spcAft>
        <a:spcPct val="0"/>
      </a:spcAft>
      <a:defRPr sz="1100" kern="1200">
        <a:solidFill>
          <a:schemeClr val="tx1"/>
        </a:solidFill>
        <a:latin typeface="Arial" pitchFamily="34" charset="0"/>
        <a:ea typeface="MS PGothic"/>
        <a:cs typeface="MS PGothic"/>
      </a:defRPr>
    </a:lvl4pPr>
    <a:lvl5pPr marL="1599216" indent="225287" algn="l" rtl="0" fontAlgn="base">
      <a:spcBef>
        <a:spcPct val="0"/>
      </a:spcBef>
      <a:spcAft>
        <a:spcPct val="0"/>
      </a:spcAft>
      <a:defRPr sz="1100" kern="1200">
        <a:solidFill>
          <a:schemeClr val="tx1"/>
        </a:solidFill>
        <a:latin typeface="Arial" pitchFamily="34" charset="0"/>
        <a:ea typeface="MS PGothic"/>
        <a:cs typeface="MS PGothic"/>
      </a:defRPr>
    </a:lvl5pPr>
    <a:lvl6pPr marL="2284594" algn="l" defTabSz="913839" rtl="0" eaLnBrk="1" latinLnBrk="0" hangingPunct="1">
      <a:defRPr sz="1100" kern="1200">
        <a:solidFill>
          <a:schemeClr val="tx1"/>
        </a:solidFill>
        <a:latin typeface="Arial" pitchFamily="34" charset="0"/>
        <a:ea typeface="MS PGothic"/>
        <a:cs typeface="MS PGothic"/>
      </a:defRPr>
    </a:lvl6pPr>
    <a:lvl7pPr marL="2741514" algn="l" defTabSz="913839" rtl="0" eaLnBrk="1" latinLnBrk="0" hangingPunct="1">
      <a:defRPr sz="1100" kern="1200">
        <a:solidFill>
          <a:schemeClr val="tx1"/>
        </a:solidFill>
        <a:latin typeface="Arial" pitchFamily="34" charset="0"/>
        <a:ea typeface="MS PGothic"/>
        <a:cs typeface="MS PGothic"/>
      </a:defRPr>
    </a:lvl7pPr>
    <a:lvl8pPr marL="3198432" algn="l" defTabSz="913839" rtl="0" eaLnBrk="1" latinLnBrk="0" hangingPunct="1">
      <a:defRPr sz="1100" kern="1200">
        <a:solidFill>
          <a:schemeClr val="tx1"/>
        </a:solidFill>
        <a:latin typeface="Arial" pitchFamily="34" charset="0"/>
        <a:ea typeface="MS PGothic"/>
        <a:cs typeface="MS PGothic"/>
      </a:defRPr>
    </a:lvl8pPr>
    <a:lvl9pPr marL="3655351" algn="l" defTabSz="913839" rtl="0" eaLnBrk="1" latinLnBrk="0" hangingPunct="1">
      <a:defRPr sz="1100" kern="1200">
        <a:solidFill>
          <a:schemeClr val="tx1"/>
        </a:solidFill>
        <a:latin typeface="Arial" pitchFamily="34" charset="0"/>
        <a:ea typeface="MS PGothic"/>
        <a:cs typeface="MS PGothic"/>
      </a:defRPr>
    </a:lvl9pPr>
  </p:defaultTextStyle>
  <p:extLst>
    <p:ext uri="{EFAFB233-063F-42B5-8137-9DF3F51BA10A}">
      <p15:sldGuideLst xmlns:p15="http://schemas.microsoft.com/office/powerpoint/2012/main">
        <p15:guide id="1" orient="horz" pos="3251">
          <p15:clr>
            <a:srgbClr val="A4A3A4"/>
          </p15:clr>
        </p15:guide>
        <p15:guide id="2" orient="horz" pos="3985">
          <p15:clr>
            <a:srgbClr val="A4A3A4"/>
          </p15:clr>
        </p15:guide>
        <p15:guide id="3" orient="horz" pos="3897">
          <p15:clr>
            <a:srgbClr val="A4A3A4"/>
          </p15:clr>
        </p15:guide>
        <p15:guide id="4" orient="horz" pos="814">
          <p15:clr>
            <a:srgbClr val="A4A3A4"/>
          </p15:clr>
        </p15:guide>
        <p15:guide id="5" orient="horz" pos="1018">
          <p15:clr>
            <a:srgbClr val="A4A3A4"/>
          </p15:clr>
        </p15:guide>
        <p15:guide id="6" orient="horz" pos="473">
          <p15:clr>
            <a:srgbClr val="A4A3A4"/>
          </p15:clr>
        </p15:guide>
        <p15:guide id="7" orient="horz" pos="1773">
          <p15:clr>
            <a:srgbClr val="A4A3A4"/>
          </p15:clr>
        </p15:guide>
        <p15:guide id="8" orient="horz">
          <p15:clr>
            <a:srgbClr val="A4A3A4"/>
          </p15:clr>
        </p15:guide>
        <p15:guide id="9" orient="horz" pos="1174">
          <p15:clr>
            <a:srgbClr val="A4A3A4"/>
          </p15:clr>
        </p15:guide>
        <p15:guide id="10" orient="horz" pos="2595">
          <p15:clr>
            <a:srgbClr val="A4A3A4"/>
          </p15:clr>
        </p15:guide>
        <p15:guide id="11" orient="horz" pos="1450">
          <p15:clr>
            <a:srgbClr val="A4A3A4"/>
          </p15:clr>
        </p15:guide>
        <p15:guide id="12" pos="226">
          <p15:clr>
            <a:srgbClr val="A4A3A4"/>
          </p15:clr>
        </p15:guide>
        <p15:guide id="13" pos="5541">
          <p15:clr>
            <a:srgbClr val="A4A3A4"/>
          </p15:clr>
        </p15:guide>
        <p15:guide id="14">
          <p15:clr>
            <a:srgbClr val="A4A3A4"/>
          </p15:clr>
        </p15:guide>
        <p15:guide id="15" pos="3772">
          <p15:clr>
            <a:srgbClr val="A4A3A4"/>
          </p15:clr>
        </p15:guide>
        <p15:guide id="16" pos="3855">
          <p15:clr>
            <a:srgbClr val="A4A3A4"/>
          </p15:clr>
        </p15:guide>
        <p15:guide id="17" pos="3689">
          <p15:clr>
            <a:srgbClr val="A4A3A4"/>
          </p15:clr>
        </p15:guide>
        <p15:guide id="18" pos="2002">
          <p15:clr>
            <a:srgbClr val="A4A3A4"/>
          </p15:clr>
        </p15:guide>
        <p15:guide id="19" pos="2085">
          <p15:clr>
            <a:srgbClr val="A4A3A4"/>
          </p15:clr>
        </p15:guide>
        <p15:guide id="20" pos="1919">
          <p15:clr>
            <a:srgbClr val="A4A3A4"/>
          </p15:clr>
        </p15:guide>
        <p15:guide id="21" pos="2887">
          <p15:clr>
            <a:srgbClr val="A4A3A4"/>
          </p15:clr>
        </p15:guide>
        <p15:guide id="22" pos="2955">
          <p15:clr>
            <a:srgbClr val="A4A3A4"/>
          </p15:clr>
        </p15:guide>
        <p15:guide id="23" pos="2819">
          <p15:clr>
            <a:srgbClr val="A4A3A4"/>
          </p15:clr>
        </p15:guide>
        <p15:guide id="24" pos="1446">
          <p15:clr>
            <a:srgbClr val="A4A3A4"/>
          </p15:clr>
        </p15:guide>
      </p15:sldGuideLst>
    </p:ext>
    <p:ext uri="{2D200454-40CA-4A62-9FC3-DE9A4176ACB9}">
      <p15:notesGuideLst xmlns:p15="http://schemas.microsoft.com/office/powerpoint/2012/main">
        <p15:guide id="1" orient="horz" pos="2924">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646464"/>
    <a:srgbClr val="FFE600"/>
    <a:srgbClr val="000000"/>
    <a:srgbClr val="2C973E"/>
    <a:srgbClr val="00A3AE"/>
    <a:srgbClr val="91278F"/>
    <a:srgbClr val="FF9900"/>
    <a:srgbClr val="7F7E82"/>
    <a:srgbClr val="FEC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9833" autoAdjust="0"/>
  </p:normalViewPr>
  <p:slideViewPr>
    <p:cSldViewPr snapToGrid="0">
      <p:cViewPr varScale="1">
        <p:scale>
          <a:sx n="74" d="100"/>
          <a:sy n="74" d="100"/>
        </p:scale>
        <p:origin x="1308" y="72"/>
      </p:cViewPr>
      <p:guideLst>
        <p:guide orient="horz" pos="3251"/>
        <p:guide orient="horz" pos="3985"/>
        <p:guide orient="horz" pos="3897"/>
        <p:guide orient="horz" pos="814"/>
        <p:guide orient="horz" pos="1018"/>
        <p:guide orient="horz" pos="473"/>
        <p:guide orient="horz" pos="1773"/>
        <p:guide orient="horz"/>
        <p:guide orient="horz" pos="1174"/>
        <p:guide orient="horz" pos="2595"/>
        <p:guide orient="horz" pos="1450"/>
        <p:guide pos="226"/>
        <p:guide pos="5541"/>
        <p:guide/>
        <p:guide pos="3772"/>
        <p:guide pos="3855"/>
        <p:guide pos="3689"/>
        <p:guide pos="2002"/>
        <p:guide pos="2085"/>
        <p:guide pos="1919"/>
        <p:guide pos="2887"/>
        <p:guide pos="2955"/>
        <p:guide pos="2819"/>
        <p:guide pos="1446"/>
      </p:guideLst>
    </p:cSldViewPr>
  </p:slideViewPr>
  <p:outlineViewPr>
    <p:cViewPr>
      <p:scale>
        <a:sx n="33" d="100"/>
        <a:sy n="33" d="100"/>
      </p:scale>
      <p:origin x="0" y="3558"/>
    </p:cViewPr>
  </p:outlineViewPr>
  <p:notesTextViewPr>
    <p:cViewPr>
      <p:scale>
        <a:sx n="100" d="100"/>
        <a:sy n="100" d="100"/>
      </p:scale>
      <p:origin x="0" y="0"/>
    </p:cViewPr>
  </p:notesTextViewPr>
  <p:sorterViewPr>
    <p:cViewPr>
      <p:scale>
        <a:sx n="70" d="100"/>
        <a:sy n="70" d="100"/>
      </p:scale>
      <p:origin x="0" y="324"/>
    </p:cViewPr>
  </p:sorterViewPr>
  <p:notesViewPr>
    <p:cSldViewPr snapToGrid="0">
      <p:cViewPr>
        <p:scale>
          <a:sx n="75" d="100"/>
          <a:sy n="75" d="100"/>
        </p:scale>
        <p:origin x="-2082" y="-72"/>
      </p:cViewPr>
      <p:guideLst>
        <p:guide orient="horz" pos="2924"/>
        <p:guide pos="22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62" name="Rectangle 14"/>
          <p:cNvSpPr>
            <a:spLocks noChangeArrowheads="1"/>
          </p:cNvSpPr>
          <p:nvPr/>
        </p:nvSpPr>
        <p:spPr bwMode="auto">
          <a:xfrm>
            <a:off x="158308" y="8920132"/>
            <a:ext cx="1315399" cy="149880"/>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May 22, 2008</a:t>
            </a:r>
          </a:p>
        </p:txBody>
      </p:sp>
      <p:sp>
        <p:nvSpPr>
          <p:cNvPr id="78863" name="Rectangle 15"/>
          <p:cNvSpPr>
            <a:spLocks noChangeArrowheads="1"/>
          </p:cNvSpPr>
          <p:nvPr/>
        </p:nvSpPr>
        <p:spPr bwMode="auto">
          <a:xfrm>
            <a:off x="2524720" y="8920132"/>
            <a:ext cx="2098764" cy="200335"/>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Presentation title</a:t>
            </a:r>
          </a:p>
        </p:txBody>
      </p:sp>
      <p:sp>
        <p:nvSpPr>
          <p:cNvPr id="78864" name="Rectangle 16"/>
          <p:cNvSpPr>
            <a:spLocks noChangeArrowheads="1"/>
          </p:cNvSpPr>
          <p:nvPr/>
        </p:nvSpPr>
        <p:spPr bwMode="auto">
          <a:xfrm>
            <a:off x="1666283" y="8920132"/>
            <a:ext cx="674020" cy="200335"/>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Page </a:t>
            </a:r>
            <a:fld id="{5E07DBF7-B663-4775-B9F5-C4C960D379A4}" type="slidenum">
              <a:rPr lang="en-GB" sz="900">
                <a:latin typeface="Arial Unicode MS" pitchFamily="34" charset="-128"/>
                <a:ea typeface="ＭＳ Ｐゴシック"/>
                <a:cs typeface="Arial" charset="0"/>
              </a:rPr>
              <a:pPr defTabSz="944502">
                <a:defRPr/>
              </a:pPr>
              <a:t>‹#›</a:t>
            </a:fld>
            <a:endParaRPr lang="en-GB" sz="900" dirty="0">
              <a:latin typeface="Arial Unicode MS" pitchFamily="34" charset="-128"/>
              <a:ea typeface="ＭＳ Ｐゴシック"/>
              <a:cs typeface="Arial" charset="0"/>
            </a:endParaRPr>
          </a:p>
        </p:txBody>
      </p:sp>
      <p:pic>
        <p:nvPicPr>
          <p:cNvPr id="18437" name="Picture 17" descr="logo_tagblack"/>
          <p:cNvPicPr>
            <a:picLocks noChangeAspect="1" noChangeArrowheads="1"/>
          </p:cNvPicPr>
          <p:nvPr/>
        </p:nvPicPr>
        <p:blipFill>
          <a:blip r:embed="rId2" cstate="print"/>
          <a:srcRect/>
          <a:stretch>
            <a:fillRect/>
          </a:stretch>
        </p:blipFill>
        <p:spPr bwMode="auto">
          <a:xfrm>
            <a:off x="5352991" y="8736120"/>
            <a:ext cx="1516138" cy="338344"/>
          </a:xfrm>
          <a:prstGeom prst="rect">
            <a:avLst/>
          </a:prstGeom>
          <a:noFill/>
          <a:ln w="9525">
            <a:noFill/>
            <a:miter lim="800000"/>
            <a:headEnd/>
            <a:tailEnd/>
          </a:ln>
        </p:spPr>
      </p:pic>
    </p:spTree>
    <p:extLst>
      <p:ext uri="{BB962C8B-B14F-4D97-AF65-F5344CB8AC3E}">
        <p14:creationId xmlns:p14="http://schemas.microsoft.com/office/powerpoint/2010/main" val="1375525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74750" y="695325"/>
            <a:ext cx="4640263" cy="34813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0135" y="4410355"/>
            <a:ext cx="5584737" cy="4177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200" name="Rectangle 8"/>
          <p:cNvSpPr>
            <a:spLocks noChangeArrowheads="1"/>
          </p:cNvSpPr>
          <p:nvPr/>
        </p:nvSpPr>
        <p:spPr bwMode="auto">
          <a:xfrm>
            <a:off x="1024903" y="8920132"/>
            <a:ext cx="1312136" cy="149880"/>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May 22, 2008</a:t>
            </a:r>
          </a:p>
        </p:txBody>
      </p:sp>
      <p:sp>
        <p:nvSpPr>
          <p:cNvPr id="8201" name="Rectangle 9"/>
          <p:cNvSpPr>
            <a:spLocks noChangeArrowheads="1"/>
          </p:cNvSpPr>
          <p:nvPr/>
        </p:nvSpPr>
        <p:spPr bwMode="auto">
          <a:xfrm>
            <a:off x="2524720" y="8920132"/>
            <a:ext cx="2098764" cy="200335"/>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Proposal title</a:t>
            </a:r>
          </a:p>
        </p:txBody>
      </p:sp>
      <p:sp>
        <p:nvSpPr>
          <p:cNvPr id="8202" name="Rectangle 10"/>
          <p:cNvSpPr>
            <a:spLocks noChangeArrowheads="1"/>
          </p:cNvSpPr>
          <p:nvPr/>
        </p:nvSpPr>
        <p:spPr bwMode="auto">
          <a:xfrm>
            <a:off x="158308" y="8920132"/>
            <a:ext cx="675652" cy="200335"/>
          </a:xfrm>
          <a:prstGeom prst="rect">
            <a:avLst/>
          </a:prstGeom>
          <a:noFill/>
          <a:ln w="9525">
            <a:noFill/>
            <a:miter lim="800000"/>
            <a:headEnd/>
            <a:tailEnd/>
          </a:ln>
          <a:effectLst/>
        </p:spPr>
        <p:txBody>
          <a:bodyPr lIns="0" tIns="0" rIns="0" bIns="0"/>
          <a:lstStyle/>
          <a:p>
            <a:pPr defTabSz="944502">
              <a:defRPr/>
            </a:pPr>
            <a:r>
              <a:rPr lang="en-GB" sz="900" dirty="0">
                <a:latin typeface="Arial Unicode MS" pitchFamily="34" charset="-128"/>
                <a:ea typeface="ＭＳ Ｐゴシック"/>
                <a:cs typeface="Arial" charset="0"/>
              </a:rPr>
              <a:t>Page </a:t>
            </a:r>
            <a:fld id="{B5658E2C-0EC7-4835-A939-8A6CF339638B}" type="slidenum">
              <a:rPr lang="en-GB" sz="900">
                <a:latin typeface="Arial Unicode MS" pitchFamily="34" charset="-128"/>
                <a:ea typeface="ＭＳ Ｐゴシック"/>
                <a:cs typeface="Arial" charset="0"/>
              </a:rPr>
              <a:pPr defTabSz="944502">
                <a:defRPr/>
              </a:pPr>
              <a:t>‹#›</a:t>
            </a:fld>
            <a:endParaRPr lang="en-GB" sz="900" dirty="0">
              <a:latin typeface="Arial Unicode MS" pitchFamily="34" charset="-128"/>
              <a:ea typeface="ＭＳ Ｐゴシック"/>
              <a:cs typeface="Arial" charset="0"/>
            </a:endParaRPr>
          </a:p>
        </p:txBody>
      </p:sp>
      <p:pic>
        <p:nvPicPr>
          <p:cNvPr id="14343" name="Picture 11" descr="logo_tagblack"/>
          <p:cNvPicPr preferRelativeResize="0">
            <a:picLocks noChangeArrowheads="1"/>
          </p:cNvPicPr>
          <p:nvPr/>
        </p:nvPicPr>
        <p:blipFill>
          <a:blip r:embed="rId2"/>
          <a:srcRect/>
          <a:stretch>
            <a:fillRect/>
          </a:stretch>
        </p:blipFill>
        <p:spPr bwMode="auto">
          <a:xfrm>
            <a:off x="5356254" y="8863741"/>
            <a:ext cx="1424745" cy="293825"/>
          </a:xfrm>
          <a:prstGeom prst="rect">
            <a:avLst/>
          </a:prstGeom>
          <a:noFill/>
          <a:ln w="9525">
            <a:noFill/>
            <a:miter lim="800000"/>
            <a:headEnd/>
            <a:tailEnd/>
          </a:ln>
        </p:spPr>
      </p:pic>
    </p:spTree>
    <p:extLst>
      <p:ext uri="{BB962C8B-B14F-4D97-AF65-F5344CB8AC3E}">
        <p14:creationId xmlns:p14="http://schemas.microsoft.com/office/powerpoint/2010/main" val="32140013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25000"/>
      </a:spcAft>
      <a:buClr>
        <a:srgbClr val="FFD200"/>
      </a:buClr>
      <a:buSzPct val="75000"/>
      <a:buFont typeface="Arial Unicode MS" pitchFamily="34" charset="-128"/>
      <a:defRPr sz="800" kern="1200">
        <a:solidFill>
          <a:schemeClr val="tx1"/>
        </a:solidFill>
        <a:latin typeface="Arial Unicode MS" pitchFamily="34" charset="-128"/>
        <a:ea typeface="+mn-ea"/>
        <a:cs typeface="+mn-cs"/>
      </a:defRPr>
    </a:lvl1pPr>
    <a:lvl2pPr algn="l" rtl="0" eaLnBrk="0" fontAlgn="base" hangingPunct="0">
      <a:spcBef>
        <a:spcPct val="0"/>
      </a:spcBef>
      <a:spcAft>
        <a:spcPct val="25000"/>
      </a:spcAft>
      <a:buClr>
        <a:srgbClr val="FFD200"/>
      </a:buClr>
      <a:buSzPct val="75000"/>
      <a:buFont typeface="Arial Unicode MS" pitchFamily="34" charset="-128"/>
      <a:defRPr sz="1000" kern="1200">
        <a:solidFill>
          <a:schemeClr val="accent1"/>
        </a:solidFill>
        <a:latin typeface="Arial" charset="0"/>
        <a:ea typeface="+mn-ea"/>
        <a:cs typeface="+mn-cs"/>
      </a:defRPr>
    </a:lvl2pPr>
    <a:lvl3pPr marL="157067" indent="-155479" algn="l" rtl="0" eaLnBrk="0" fontAlgn="base" hangingPunct="0">
      <a:spcBef>
        <a:spcPct val="0"/>
      </a:spcBef>
      <a:spcAft>
        <a:spcPct val="25000"/>
      </a:spcAft>
      <a:buClr>
        <a:schemeClr val="tx2"/>
      </a:buClr>
      <a:buSzPct val="75000"/>
      <a:buFont typeface="Arial" pitchFamily="34" charset="0"/>
      <a:buChar char="►"/>
      <a:defRPr sz="800" kern="1200">
        <a:solidFill>
          <a:schemeClr val="tx1"/>
        </a:solidFill>
        <a:latin typeface="Arial Unicode MS" pitchFamily="34" charset="-128"/>
        <a:ea typeface="+mn-ea"/>
        <a:cs typeface="+mn-cs"/>
      </a:defRPr>
    </a:lvl3pPr>
    <a:lvl4pPr marL="304612" indent="-144373" algn="l" rtl="0" eaLnBrk="0" fontAlgn="base" hangingPunct="0">
      <a:spcBef>
        <a:spcPct val="0"/>
      </a:spcBef>
      <a:spcAft>
        <a:spcPct val="25000"/>
      </a:spcAft>
      <a:buClr>
        <a:schemeClr val="tx2"/>
      </a:buClr>
      <a:buSzPct val="75000"/>
      <a:buFont typeface="Arial" pitchFamily="34" charset="0"/>
      <a:buChar char="►"/>
      <a:defRPr sz="800" kern="1200">
        <a:solidFill>
          <a:schemeClr val="tx1"/>
        </a:solidFill>
        <a:latin typeface="Arial Unicode MS" pitchFamily="34" charset="-128"/>
        <a:ea typeface="+mn-ea"/>
        <a:cs typeface="+mn-cs"/>
      </a:defRPr>
    </a:lvl4pPr>
    <a:lvl5pPr marL="464853" indent="-150717" algn="l" rtl="0" eaLnBrk="0" fontAlgn="base" hangingPunct="0">
      <a:spcBef>
        <a:spcPct val="0"/>
      </a:spcBef>
      <a:spcAft>
        <a:spcPct val="25000"/>
      </a:spcAft>
      <a:buClr>
        <a:schemeClr val="tx2"/>
      </a:buClr>
      <a:buSzPct val="75000"/>
      <a:buFont typeface="Arial" pitchFamily="34" charset="0"/>
      <a:buChar char="►"/>
      <a:defRPr sz="800" kern="1200">
        <a:solidFill>
          <a:schemeClr val="tx1"/>
        </a:solidFill>
        <a:latin typeface="Arial Unicode MS" pitchFamily="34" charset="-128"/>
        <a:ea typeface="+mn-ea"/>
        <a:cs typeface="+mn-cs"/>
      </a:defRPr>
    </a:lvl5pPr>
    <a:lvl6pPr marL="2001034" algn="l" defTabSz="800412" rtl="0" eaLnBrk="1" latinLnBrk="0" hangingPunct="1">
      <a:defRPr sz="1100" kern="1200">
        <a:solidFill>
          <a:schemeClr val="tx1"/>
        </a:solidFill>
        <a:latin typeface="+mn-lt"/>
        <a:ea typeface="+mn-ea"/>
        <a:cs typeface="+mn-cs"/>
      </a:defRPr>
    </a:lvl6pPr>
    <a:lvl7pPr marL="2401243" algn="l" defTabSz="800412" rtl="0" eaLnBrk="1" latinLnBrk="0" hangingPunct="1">
      <a:defRPr sz="1100" kern="1200">
        <a:solidFill>
          <a:schemeClr val="tx1"/>
        </a:solidFill>
        <a:latin typeface="+mn-lt"/>
        <a:ea typeface="+mn-ea"/>
        <a:cs typeface="+mn-cs"/>
      </a:defRPr>
    </a:lvl7pPr>
    <a:lvl8pPr marL="2801447" algn="l" defTabSz="800412" rtl="0" eaLnBrk="1" latinLnBrk="0" hangingPunct="1">
      <a:defRPr sz="1100" kern="1200">
        <a:solidFill>
          <a:schemeClr val="tx1"/>
        </a:solidFill>
        <a:latin typeface="+mn-lt"/>
        <a:ea typeface="+mn-ea"/>
        <a:cs typeface="+mn-cs"/>
      </a:defRPr>
    </a:lvl8pPr>
    <a:lvl9pPr marL="3201654" algn="l" defTabSz="80041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dirty="0"/>
              <a:t>For information on applying this template onto existing presentations, refer to the notes on slide 2 of this presentation.</a:t>
            </a:r>
          </a:p>
          <a:p>
            <a:pPr>
              <a:lnSpc>
                <a:spcPct val="90000"/>
              </a:lnSpc>
            </a:pPr>
            <a:r>
              <a:rPr lang="en-GB" sz="1000" dirty="0"/>
              <a:t>The Input area of the Beam can be customized to reflect the content of the</a:t>
            </a:r>
            <a:br>
              <a:rPr lang="en-GB" sz="1000" dirty="0"/>
            </a:br>
            <a:r>
              <a:rPr lang="en-GB" sz="1000" dirty="0"/>
              <a:t>presentation. The Input area is an AutoShape with a picture fill. To change this, ensure you have the image you wish to use (ideally a </a:t>
            </a:r>
            <a:r>
              <a:rPr lang="en-GB" sz="1000" b="1" dirty="0"/>
              <a:t>.jpg</a:t>
            </a:r>
            <a:r>
              <a:rPr lang="en-GB" sz="1000" dirty="0"/>
              <a:t> or a </a:t>
            </a:r>
            <a:r>
              <a:rPr lang="en-GB" sz="1000" b="1" dirty="0"/>
              <a:t>.png</a:t>
            </a:r>
            <a:r>
              <a:rPr lang="en-GB" sz="1000" dirty="0"/>
              <a:t> file) in an accessible folder. The image should have a ratio of 1:1 to ensure it does not appear distorted.</a:t>
            </a:r>
          </a:p>
          <a:p>
            <a:pPr>
              <a:lnSpc>
                <a:spcPct val="90000"/>
              </a:lnSpc>
            </a:pPr>
            <a:r>
              <a:rPr lang="en-GB" sz="1000" dirty="0"/>
              <a:t>Acceptable images for importing into the Input area of the Beam are the three approved graphics (lines), and black and white photography or illustrations which follow the principles laid out on </a:t>
            </a:r>
            <a:r>
              <a:rPr lang="en-GB" sz="1000" i="1" dirty="0"/>
              <a:t>The Branding Zone. </a:t>
            </a:r>
            <a:r>
              <a:rPr lang="en-GB" sz="1000" dirty="0"/>
              <a:t>Color images should never be imported into this area.</a:t>
            </a:r>
          </a:p>
          <a:p>
            <a:pPr>
              <a:lnSpc>
                <a:spcPct val="90000"/>
              </a:lnSpc>
            </a:pPr>
            <a:r>
              <a:rPr lang="en-GB" sz="1000" dirty="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dirty="0"/>
              <a:t>Customize the Input area of the Beam as described below. </a:t>
            </a:r>
          </a:p>
          <a:p>
            <a:pPr lvl="1">
              <a:lnSpc>
                <a:spcPct val="90000"/>
              </a:lnSpc>
            </a:pPr>
            <a:r>
              <a:rPr lang="en-GB" dirty="0"/>
              <a:t>Click on the </a:t>
            </a:r>
            <a:r>
              <a:rPr lang="en-GB" b="1" dirty="0"/>
              <a:t>View</a:t>
            </a:r>
            <a:r>
              <a:rPr lang="en-GB" dirty="0"/>
              <a:t> tab from the menu bar and select </a:t>
            </a:r>
            <a:r>
              <a:rPr lang="en-GB" b="1" dirty="0"/>
              <a:t>Master&gt;Slide Master</a:t>
            </a:r>
          </a:p>
          <a:p>
            <a:pPr lvl="1">
              <a:lnSpc>
                <a:spcPct val="90000"/>
              </a:lnSpc>
            </a:pPr>
            <a:r>
              <a:rPr lang="en-GB" dirty="0"/>
              <a:t>Right-click on the Input graphic and select </a:t>
            </a:r>
            <a:r>
              <a:rPr lang="en-GB" b="1" dirty="0"/>
              <a:t>Format AutoShape</a:t>
            </a:r>
          </a:p>
          <a:p>
            <a:pPr lvl="1">
              <a:lnSpc>
                <a:spcPct val="90000"/>
              </a:lnSpc>
            </a:pPr>
            <a:r>
              <a:rPr lang="en-GB" dirty="0"/>
              <a:t>From the </a:t>
            </a:r>
            <a:r>
              <a:rPr lang="en-GB" b="1" dirty="0"/>
              <a:t>Fill</a:t>
            </a:r>
            <a:r>
              <a:rPr lang="en-GB" dirty="0"/>
              <a:t> menu, under the </a:t>
            </a:r>
            <a:r>
              <a:rPr lang="en-GB" b="1" dirty="0"/>
              <a:t>Color and Lines</a:t>
            </a:r>
            <a:r>
              <a:rPr lang="en-GB" dirty="0"/>
              <a:t> tab, click on the drop-down arrow next to </a:t>
            </a:r>
            <a:r>
              <a:rPr lang="en-GB" b="1" dirty="0"/>
              <a:t>Color</a:t>
            </a:r>
            <a:r>
              <a:rPr lang="en-GB" dirty="0"/>
              <a:t> and select the </a:t>
            </a:r>
            <a:r>
              <a:rPr lang="en-GB" b="1" dirty="0"/>
              <a:t>Fill Effects</a:t>
            </a:r>
            <a:r>
              <a:rPr lang="en-GB" dirty="0"/>
              <a:t> menu</a:t>
            </a:r>
          </a:p>
          <a:p>
            <a:pPr lvl="1">
              <a:lnSpc>
                <a:spcPct val="90000"/>
              </a:lnSpc>
            </a:pPr>
            <a:r>
              <a:rPr lang="en-GB" dirty="0"/>
              <a:t>From the </a:t>
            </a:r>
            <a:r>
              <a:rPr lang="en-GB" b="1" dirty="0"/>
              <a:t>Picture</a:t>
            </a:r>
            <a:r>
              <a:rPr lang="en-GB" dirty="0"/>
              <a:t> tab, click on </a:t>
            </a:r>
            <a:r>
              <a:rPr lang="en-GB" b="1" dirty="0"/>
              <a:t>Select Picture</a:t>
            </a:r>
            <a:r>
              <a:rPr lang="en-GB" dirty="0"/>
              <a:t>. Navigate to the folder containing the image you wish to insert in the Input area. Highlight the image and tick the </a:t>
            </a:r>
            <a:r>
              <a:rPr lang="en-GB" b="1" dirty="0"/>
              <a:t>Lock picture aspect ratio</a:t>
            </a:r>
            <a:r>
              <a:rPr lang="en-GB" dirty="0"/>
              <a:t> box. Click on </a:t>
            </a:r>
            <a:r>
              <a:rPr lang="en-GB" b="1" dirty="0"/>
              <a:t>OK</a:t>
            </a:r>
            <a:r>
              <a:rPr lang="en-GB" dirty="0"/>
              <a:t>.</a:t>
            </a:r>
          </a:p>
          <a:p>
            <a:pPr lvl="1">
              <a:lnSpc>
                <a:spcPct val="90000"/>
              </a:lnSpc>
            </a:pPr>
            <a:r>
              <a:rPr lang="en-GB" dirty="0"/>
              <a:t>You can now preview the image before continuing. If you are happy with how it looks, click </a:t>
            </a:r>
            <a:r>
              <a:rPr lang="en-GB" b="1" dirty="0"/>
              <a:t>Ok</a:t>
            </a:r>
            <a:r>
              <a:rPr lang="en-GB" dirty="0"/>
              <a:t> to continue. Otherwise, repeat the process until you are happy with your selected image</a:t>
            </a:r>
          </a:p>
          <a:p>
            <a:pPr lvl="1">
              <a:lnSpc>
                <a:spcPct val="90000"/>
              </a:lnSpc>
            </a:pPr>
            <a:r>
              <a:rPr lang="en-GB" dirty="0"/>
              <a:t>To exit from </a:t>
            </a:r>
            <a:r>
              <a:rPr lang="en-GB" b="1" dirty="0"/>
              <a:t>Master View</a:t>
            </a:r>
            <a:r>
              <a:rPr lang="en-GB" dirty="0"/>
              <a:t>, click on </a:t>
            </a:r>
            <a:r>
              <a:rPr lang="en-GB" b="1" dirty="0"/>
              <a:t>View&gt;Normal</a:t>
            </a:r>
            <a:r>
              <a:rPr lang="en-GB" dirty="0"/>
              <a:t>. The change you made to the Input graphic should now be visible on the title slide</a:t>
            </a:r>
            <a:endParaRPr lang="en-US" dirty="0"/>
          </a:p>
        </p:txBody>
      </p:sp>
    </p:spTree>
    <p:extLst>
      <p:ext uri="{BB962C8B-B14F-4D97-AF65-F5344CB8AC3E}">
        <p14:creationId xmlns:p14="http://schemas.microsoft.com/office/powerpoint/2010/main" val="395555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sz="1000" dirty="0"/>
          </a:p>
        </p:txBody>
      </p:sp>
    </p:spTree>
    <p:extLst>
      <p:ext uri="{BB962C8B-B14F-4D97-AF65-F5344CB8AC3E}">
        <p14:creationId xmlns:p14="http://schemas.microsoft.com/office/powerpoint/2010/main" val="328503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4"/>
          <p:cNvGrpSpPr>
            <a:grpSpLocks/>
          </p:cNvGrpSpPr>
          <p:nvPr/>
        </p:nvGrpSpPr>
        <p:grpSpPr bwMode="auto">
          <a:xfrm>
            <a:off x="-5429" y="964585"/>
            <a:ext cx="9149430" cy="3851818"/>
            <a:chOff x="-4" y="708"/>
            <a:chExt cx="6740" cy="2675"/>
          </a:xfrm>
        </p:grpSpPr>
        <p:sp>
          <p:nvSpPr>
            <p:cNvPr id="6" name="Freeform 56"/>
            <p:cNvSpPr>
              <a:spLocks/>
            </p:cNvSpPr>
            <p:nvPr/>
          </p:nvSpPr>
          <p:spPr bwMode="gray">
            <a:xfrm>
              <a:off x="2252" y="708"/>
              <a:ext cx="4484" cy="1767"/>
            </a:xfrm>
            <a:custGeom>
              <a:avLst/>
              <a:gdLst/>
              <a:ahLst/>
              <a:cxnLst>
                <a:cxn ang="0">
                  <a:pos x="0" y="1683"/>
                </a:cxn>
                <a:cxn ang="0">
                  <a:pos x="4269" y="0"/>
                </a:cxn>
                <a:cxn ang="0">
                  <a:pos x="4269" y="418"/>
                </a:cxn>
                <a:cxn ang="0">
                  <a:pos x="0" y="1683"/>
                </a:cxn>
              </a:cxnLst>
              <a:rect l="0" t="0" r="r" b="b"/>
              <a:pathLst>
                <a:path w="4269" h="1683">
                  <a:moveTo>
                    <a:pt x="0" y="1683"/>
                  </a:moveTo>
                  <a:lnTo>
                    <a:pt x="4269" y="0"/>
                  </a:lnTo>
                  <a:lnTo>
                    <a:pt x="4269" y="418"/>
                  </a:lnTo>
                  <a:lnTo>
                    <a:pt x="0" y="1683"/>
                  </a:lnTo>
                  <a:close/>
                </a:path>
              </a:pathLst>
            </a:custGeom>
            <a:solidFill>
              <a:schemeClr val="accent2"/>
            </a:solidFill>
            <a:ln w="9525">
              <a:noFill/>
              <a:round/>
              <a:headEnd/>
              <a:tailEnd/>
            </a:ln>
            <a:effectLst/>
          </p:spPr>
          <p:txBody>
            <a:bodyPr/>
            <a:lstStyle/>
            <a:p>
              <a:pPr algn="ctr" eaLnBrk="0" hangingPunct="0">
                <a:spcBef>
                  <a:spcPct val="50000"/>
                </a:spcBef>
                <a:defRPr/>
              </a:pPr>
              <a:endParaRPr lang="en-US" sz="1200" dirty="0">
                <a:solidFill>
                  <a:srgbClr val="000000"/>
                </a:solidFill>
                <a:latin typeface="Arial" charset="0"/>
                <a:ea typeface="ＭＳ Ｐゴシック" pitchFamily="34" charset="-128"/>
                <a:cs typeface="+mn-cs"/>
              </a:endParaRPr>
            </a:p>
          </p:txBody>
        </p:sp>
        <p:grpSp>
          <p:nvGrpSpPr>
            <p:cNvPr id="7" name="AutoShape 57" descr="Maze PPT"/>
            <p:cNvGrpSpPr>
              <a:grpSpLocks/>
            </p:cNvGrpSpPr>
            <p:nvPr/>
          </p:nvGrpSpPr>
          <p:grpSpPr bwMode="auto">
            <a:xfrm>
              <a:off x="-4" y="2016"/>
              <a:ext cx="2269" cy="1367"/>
              <a:chOff x="-6096" y="3200400"/>
              <a:chExt cx="3602736" cy="2170176"/>
            </a:xfrm>
          </p:grpSpPr>
          <p:pic>
            <p:nvPicPr>
              <p:cNvPr id="8" name="AutoShape 57" descr="Maze PPT"/>
              <p:cNvPicPr>
                <a:picLocks noChangeArrowheads="1"/>
              </p:cNvPicPr>
              <p:nvPr/>
            </p:nvPicPr>
            <p:blipFill>
              <a:blip r:embed="rId2" cstate="print"/>
              <a:srcRect/>
              <a:stretch>
                <a:fillRect/>
              </a:stretch>
            </p:blipFill>
            <p:spPr bwMode="gray">
              <a:xfrm>
                <a:off x="-6096" y="3200400"/>
                <a:ext cx="3602736" cy="2170176"/>
              </a:xfrm>
              <a:prstGeom prst="rect">
                <a:avLst/>
              </a:prstGeom>
              <a:noFill/>
              <a:ln w="9525">
                <a:noFill/>
                <a:miter lim="800000"/>
                <a:headEnd/>
                <a:tailEnd/>
              </a:ln>
            </p:spPr>
          </p:pic>
          <p:sp>
            <p:nvSpPr>
              <p:cNvPr id="9" name="Text Box 10"/>
              <p:cNvSpPr txBox="1">
                <a:spLocks noChangeArrowheads="1"/>
              </p:cNvSpPr>
              <p:nvPr/>
            </p:nvSpPr>
            <p:spPr bwMode="gray">
              <a:xfrm rot="5400000">
                <a:off x="358095" y="3205888"/>
                <a:ext cx="1079900" cy="1795578"/>
              </a:xfrm>
              <a:prstGeom prst="rect">
                <a:avLst/>
              </a:prstGeom>
              <a:noFill/>
              <a:ln w="9525">
                <a:noFill/>
                <a:miter lim="800000"/>
                <a:headEnd/>
                <a:tailEnd/>
              </a:ln>
            </p:spPr>
            <p:txBody>
              <a:bodyPr wrap="none" lIns="91408" tIns="45704" rIns="91408" bIns="45704" anchor="ctr"/>
              <a:lstStyle/>
              <a:p>
                <a:pPr algn="ctr" defTabSz="871284">
                  <a:lnSpc>
                    <a:spcPts val="1227"/>
                  </a:lnSpc>
                  <a:defRPr/>
                </a:pPr>
                <a:endParaRPr lang="en-US" sz="1200" dirty="0">
                  <a:solidFill>
                    <a:srgbClr val="FFFFFF"/>
                  </a:solidFill>
                  <a:latin typeface="Arial" charset="0"/>
                  <a:ea typeface="ＭＳ Ｐゴシック" pitchFamily="34" charset="-128"/>
                  <a:cs typeface="+mn-cs"/>
                </a:endParaRPr>
              </a:p>
            </p:txBody>
          </p:sp>
        </p:grpSp>
      </p:grpSp>
      <p:sp>
        <p:nvSpPr>
          <p:cNvPr id="3074" name="Rectangle 2"/>
          <p:cNvSpPr>
            <a:spLocks noGrp="1" noChangeArrowheads="1"/>
          </p:cNvSpPr>
          <p:nvPr>
            <p:ph type="ctrTitle"/>
          </p:nvPr>
        </p:nvSpPr>
        <p:spPr>
          <a:xfrm>
            <a:off x="525357" y="953193"/>
            <a:ext cx="7710499" cy="378681"/>
          </a:xfrm>
          <a:ln algn="ctr"/>
        </p:spPr>
        <p:txBody>
          <a:bodyPr/>
          <a:lstStyle>
            <a:lvl1pPr>
              <a:defRPr b="1"/>
            </a:lvl1pPr>
          </a:lstStyle>
          <a:p>
            <a:r>
              <a:rPr lang="en-GB"/>
              <a:t>Title </a:t>
            </a:r>
          </a:p>
        </p:txBody>
      </p:sp>
      <p:sp>
        <p:nvSpPr>
          <p:cNvPr id="3075" name="Rectangle 3"/>
          <p:cNvSpPr>
            <a:spLocks noGrp="1" noChangeArrowheads="1"/>
          </p:cNvSpPr>
          <p:nvPr>
            <p:ph type="subTitle" idx="1"/>
          </p:nvPr>
        </p:nvSpPr>
        <p:spPr>
          <a:xfrm>
            <a:off x="525352" y="1458581"/>
            <a:ext cx="6509127" cy="489549"/>
          </a:xfrm>
        </p:spPr>
        <p:txBody>
          <a:bodyPr rIns="0"/>
          <a:lstStyle>
            <a:lvl1pPr>
              <a:lnSpc>
                <a:spcPct val="90000"/>
              </a:lnSpc>
              <a:spcAft>
                <a:spcPct val="0"/>
              </a:spcAft>
              <a:defRPr sz="1900">
                <a:solidFill>
                  <a:schemeClr val="tx2"/>
                </a:solidFill>
              </a:defRPr>
            </a:lvl1pPr>
          </a:lstStyle>
          <a:p>
            <a:r>
              <a:rPr lang="en-US"/>
              <a:t>Subheading</a:t>
            </a:r>
          </a:p>
        </p:txBody>
      </p:sp>
      <p:sp>
        <p:nvSpPr>
          <p:cNvPr id="35" name="Rectangle 93"/>
          <p:cNvSpPr>
            <a:spLocks noGrp="1" noChangeArrowheads="1"/>
          </p:cNvSpPr>
          <p:nvPr>
            <p:ph type="dt" sz="quarter" idx="10"/>
          </p:nvPr>
        </p:nvSpPr>
        <p:spPr bwMode="gray">
          <a:xfrm>
            <a:off x="525465" y="2101850"/>
            <a:ext cx="2116137" cy="215900"/>
          </a:xfrm>
          <a:prstGeom prst="rect">
            <a:avLst/>
          </a:prstGeom>
          <a:ln algn="ctr">
            <a:miter lim="800000"/>
            <a:headEnd/>
            <a:tailEnd/>
          </a:ln>
        </p:spPr>
        <p:txBody>
          <a:bodyPr vert="horz" wrap="square" lIns="0" tIns="0" rIns="0" bIns="0" numCol="1" anchor="t" anchorCtr="0" compatLnSpc="1">
            <a:prstTxWarp prst="textNoShape">
              <a:avLst/>
            </a:prstTxWarp>
          </a:bodyPr>
          <a:lstStyle>
            <a:lvl1pPr>
              <a:lnSpc>
                <a:spcPct val="85000"/>
              </a:lnSpc>
              <a:spcAft>
                <a:spcPct val="50000"/>
              </a:spcAft>
              <a:buClr>
                <a:srgbClr val="FFD200"/>
              </a:buClr>
              <a:buSzPct val="75000"/>
              <a:buFont typeface="Arial Unicode MS" pitchFamily="34" charset="-128"/>
              <a:buNone/>
              <a:defRPr sz="1100">
                <a:solidFill>
                  <a:srgbClr val="000000"/>
                </a:solidFill>
                <a:latin typeface="Arial" charset="0"/>
                <a:ea typeface="ＭＳ Ｐゴシック"/>
                <a:cs typeface="ＭＳ Ｐゴシック"/>
              </a:defRPr>
            </a:lvl1pPr>
          </a:lstStyle>
          <a:p>
            <a:pPr>
              <a:defRPr/>
            </a:pPr>
            <a:endParaRPr lang="en-US"/>
          </a:p>
        </p:txBody>
      </p:sp>
      <p:pic>
        <p:nvPicPr>
          <p:cNvPr id="11" name="Picture 14" descr="logo_tagblack"/>
          <p:cNvPicPr>
            <a:picLocks noChangeAspect="1" noChangeArrowheads="1"/>
          </p:cNvPicPr>
          <p:nvPr userDrawn="1"/>
        </p:nvPicPr>
        <p:blipFill>
          <a:blip r:embed="rId3" cstate="print"/>
          <a:srcRect/>
          <a:stretch>
            <a:fillRect/>
          </a:stretch>
        </p:blipFill>
        <p:spPr bwMode="auto">
          <a:xfrm>
            <a:off x="3635644" y="6210301"/>
            <a:ext cx="2037812" cy="457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232" y="205910"/>
            <a:ext cx="2026721" cy="57190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7698" y="205910"/>
            <a:ext cx="5951202" cy="5719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7709" y="205913"/>
            <a:ext cx="8108243" cy="561541"/>
          </a:xfrm>
        </p:spPr>
        <p:txBody>
          <a:bodyPr/>
          <a:lstStyle/>
          <a:p>
            <a:r>
              <a:rPr lang="en-US"/>
              <a:t>Click to edit Master title style</a:t>
            </a:r>
          </a:p>
        </p:txBody>
      </p:sp>
      <p:sp>
        <p:nvSpPr>
          <p:cNvPr id="3" name="Table Placeholder 2"/>
          <p:cNvSpPr>
            <a:spLocks noGrp="1"/>
          </p:cNvSpPr>
          <p:nvPr>
            <p:ph type="tbl" idx="1"/>
          </p:nvPr>
        </p:nvSpPr>
        <p:spPr>
          <a:xfrm>
            <a:off x="507709" y="1094296"/>
            <a:ext cx="8108243" cy="4830693"/>
          </a:xfrm>
        </p:spPr>
        <p:txBody>
          <a:bodyPr/>
          <a:lstStyle/>
          <a:p>
            <a:pPr lvl="0"/>
            <a:endParaRPr lang="en-US" noProof="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413" y="138119"/>
            <a:ext cx="8107362" cy="631825"/>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508000" y="1339857"/>
            <a:ext cx="3976688"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37096" y="1339857"/>
            <a:ext cx="3978275"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Slide Number Placeholder 4"/>
          <p:cNvSpPr>
            <a:spLocks noGrp="1"/>
          </p:cNvSpPr>
          <p:nvPr>
            <p:ph type="sldNum" sz="quarter" idx="10"/>
          </p:nvPr>
        </p:nvSpPr>
        <p:spPr>
          <a:xfrm>
            <a:off x="4465638" y="6642100"/>
            <a:ext cx="628650" cy="122238"/>
          </a:xfrm>
          <a:prstGeom prst="rect">
            <a:avLst/>
          </a:prstGeom>
        </p:spPr>
        <p:txBody>
          <a:bodyPr lIns="91385" tIns="45692" rIns="91385" bIns="45692"/>
          <a:lstStyle>
            <a:lvl1pPr>
              <a:defRPr/>
            </a:lvl1pPr>
          </a:lstStyle>
          <a:p>
            <a:pPr>
              <a:defRPr/>
            </a:pPr>
            <a:fld id="{D33810C9-1C27-4696-833C-9A01F5302D7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over">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455617" y="1714508"/>
            <a:ext cx="8234362" cy="4229101"/>
          </a:xfrm>
        </p:spPr>
        <p:txBody>
          <a:bodyPr/>
          <a:lstStyle>
            <a:lvl1pPr>
              <a:lnSpc>
                <a:spcPct val="100000"/>
              </a:lnSpc>
              <a:spcBef>
                <a:spcPts val="0"/>
              </a:spcBef>
              <a:spcAft>
                <a:spcPts val="600"/>
              </a:spcAft>
              <a:buSzPct val="100000"/>
              <a:defRPr sz="1200">
                <a:solidFill>
                  <a:schemeClr val="bg1"/>
                </a:solidFill>
                <a:latin typeface="Arial" pitchFamily="34" charset="0"/>
                <a:cs typeface="Arial" pitchFamily="34" charset="0"/>
              </a:defRPr>
            </a:lvl1pPr>
            <a:lvl2pPr>
              <a:lnSpc>
                <a:spcPct val="100000"/>
              </a:lnSpc>
              <a:spcBef>
                <a:spcPts val="0"/>
              </a:spcBef>
              <a:spcAft>
                <a:spcPts val="600"/>
              </a:spcAft>
              <a:buSzPct val="100000"/>
              <a:defRPr sz="1200">
                <a:solidFill>
                  <a:schemeClr val="bg1"/>
                </a:solidFill>
                <a:latin typeface="Arial" pitchFamily="34" charset="0"/>
                <a:cs typeface="Arial" pitchFamily="34" charset="0"/>
              </a:defRPr>
            </a:lvl2pPr>
            <a:lvl3pPr>
              <a:lnSpc>
                <a:spcPct val="100000"/>
              </a:lnSpc>
              <a:spcBef>
                <a:spcPts val="0"/>
              </a:spcBef>
              <a:spcAft>
                <a:spcPts val="600"/>
              </a:spcAft>
              <a:buSzPct val="100000"/>
              <a:defRPr sz="1200">
                <a:solidFill>
                  <a:schemeClr val="bg1"/>
                </a:solidFill>
                <a:latin typeface="Arial" pitchFamily="34" charset="0"/>
                <a:cs typeface="Arial" pitchFamily="34" charset="0"/>
              </a:defRPr>
            </a:lvl3pPr>
            <a:lvl4pPr>
              <a:lnSpc>
                <a:spcPct val="100000"/>
              </a:lnSpc>
              <a:spcBef>
                <a:spcPts val="0"/>
              </a:spcBef>
              <a:spcAft>
                <a:spcPts val="600"/>
              </a:spcAft>
              <a:buSzPct val="100000"/>
              <a:defRPr sz="1200">
                <a:solidFill>
                  <a:schemeClr val="bg1"/>
                </a:solidFill>
                <a:latin typeface="Arial" pitchFamily="34" charset="0"/>
                <a:cs typeface="Arial" pitchFamily="34" charset="0"/>
              </a:defRPr>
            </a:lvl4pPr>
            <a:lvl5pPr>
              <a:lnSpc>
                <a:spcPct val="100000"/>
              </a:lnSpc>
              <a:spcBef>
                <a:spcPts val="0"/>
              </a:spcBef>
              <a:spcAft>
                <a:spcPts val="600"/>
              </a:spcAft>
              <a:buSzPct val="100000"/>
              <a:defRPr sz="1200">
                <a:solidFill>
                  <a:schemeClr val="bg1"/>
                </a:solidFill>
                <a:latin typeface="Arial"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7304" y="1714508"/>
            <a:ext cx="7432675" cy="4229101"/>
          </a:xfrm>
        </p:spPr>
        <p:txBody>
          <a:bodyPr/>
          <a:lstStyle>
            <a:lvl1pPr>
              <a:lnSpc>
                <a:spcPct val="100000"/>
              </a:lnSpc>
              <a:spcBef>
                <a:spcPts val="0"/>
              </a:spcBef>
              <a:spcAft>
                <a:spcPts val="600"/>
              </a:spcAft>
              <a:buSzPct val="100000"/>
              <a:defRPr sz="1200">
                <a:solidFill>
                  <a:schemeClr val="bg1"/>
                </a:solidFill>
                <a:latin typeface="Arial" pitchFamily="34" charset="0"/>
                <a:cs typeface="Arial" pitchFamily="34" charset="0"/>
              </a:defRPr>
            </a:lvl1pPr>
            <a:lvl2pPr>
              <a:lnSpc>
                <a:spcPct val="100000"/>
              </a:lnSpc>
              <a:spcBef>
                <a:spcPts val="0"/>
              </a:spcBef>
              <a:spcAft>
                <a:spcPts val="600"/>
              </a:spcAft>
              <a:buSzPct val="100000"/>
              <a:defRPr sz="1200">
                <a:solidFill>
                  <a:schemeClr val="bg1"/>
                </a:solidFill>
                <a:latin typeface="Arial" pitchFamily="34" charset="0"/>
                <a:cs typeface="Arial" pitchFamily="34" charset="0"/>
              </a:defRPr>
            </a:lvl2pPr>
            <a:lvl3pPr>
              <a:lnSpc>
                <a:spcPct val="100000"/>
              </a:lnSpc>
              <a:spcBef>
                <a:spcPts val="0"/>
              </a:spcBef>
              <a:spcAft>
                <a:spcPts val="600"/>
              </a:spcAft>
              <a:buSzPct val="100000"/>
              <a:defRPr sz="1200">
                <a:solidFill>
                  <a:schemeClr val="bg1"/>
                </a:solidFill>
                <a:latin typeface="Arial" pitchFamily="34" charset="0"/>
                <a:cs typeface="Arial" pitchFamily="34" charset="0"/>
              </a:defRPr>
            </a:lvl3pPr>
            <a:lvl4pPr>
              <a:lnSpc>
                <a:spcPct val="100000"/>
              </a:lnSpc>
              <a:spcBef>
                <a:spcPts val="0"/>
              </a:spcBef>
              <a:spcAft>
                <a:spcPts val="600"/>
              </a:spcAft>
              <a:buSzPct val="100000"/>
              <a:defRPr sz="1200">
                <a:solidFill>
                  <a:schemeClr val="bg1"/>
                </a:solidFill>
                <a:latin typeface="Arial" pitchFamily="34" charset="0"/>
                <a:cs typeface="Arial" pitchFamily="34" charset="0"/>
              </a:defRPr>
            </a:lvl4pPr>
            <a:lvl5pPr>
              <a:lnSpc>
                <a:spcPct val="100000"/>
              </a:lnSpc>
              <a:spcBef>
                <a:spcPts val="0"/>
              </a:spcBef>
              <a:spcAft>
                <a:spcPts val="600"/>
              </a:spcAft>
              <a:buSzPct val="100000"/>
              <a:defRPr sz="1200">
                <a:solidFill>
                  <a:schemeClr val="bg1"/>
                </a:solidFill>
                <a:latin typeface="Arial" pitchFamily="34" charset="0"/>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Rectangle 2"/>
          <p:cNvSpPr/>
          <p:nvPr userDrawn="1"/>
        </p:nvSpPr>
        <p:spPr>
          <a:xfrm>
            <a:off x="6" y="1257309"/>
            <a:ext cx="1097735" cy="4981575"/>
          </a:xfrm>
          <a:prstGeom prst="rect">
            <a:avLst/>
          </a:prstGeom>
          <a:blipFill dpi="0" rotWithShape="1">
            <a:blip r:embed="rId2" cstate="print">
              <a:alphaModFix amt="45000"/>
            </a:blip>
            <a:srcRect/>
            <a:stretch>
              <a:fillRect l="-100000" t="-1000" r="-100000"/>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t" anchorCtr="0"/>
          <a:lstStyle/>
          <a:p>
            <a:pPr algn="ctr"/>
            <a:endParaRPr lang="pt-BR" sz="1200"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68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Wingdings" pitchFamily="2" charset="2"/>
              <a:buChar char="Ø"/>
              <a:defRPr sz="1200"/>
            </a:lvl2pPr>
            <a:lvl3pPr>
              <a:buFont typeface="Wingdings" pitchFamily="2" charset="2"/>
              <a:buChar char="Ø"/>
              <a:defRPr sz="1100"/>
            </a:lvl3pPr>
            <a:lvl4pPr>
              <a:buFont typeface="Wingdings" pitchFamily="2" charset="2"/>
              <a:buNone/>
              <a:defRPr sz="1000"/>
            </a:lvl4pPr>
            <a:lvl5pPr>
              <a:buNone/>
              <a:defRPr/>
            </a:lvl5pPr>
          </a:lstStyle>
          <a:p>
            <a:pPr lvl="0"/>
            <a:r>
              <a:rPr lang="en-US" dirty="0"/>
              <a:t>Click to edit Master text styles</a:t>
            </a:r>
          </a:p>
          <a:p>
            <a:pPr lvl="1"/>
            <a:r>
              <a:rPr lang="en-US" dirty="0"/>
              <a:t>Second level</a:t>
            </a:r>
          </a:p>
          <a:p>
            <a:pPr lvl="2"/>
            <a:r>
              <a:rPr lang="en-US" dirty="0"/>
              <a:t>Third </a:t>
            </a:r>
            <a:r>
              <a:rPr lang="en-US" dirty="0" smtClean="0"/>
              <a:t>level</a:t>
            </a:r>
          </a:p>
          <a:p>
            <a:pPr lvl="3"/>
            <a:r>
              <a:rPr lang="en-US" dirty="0" smtClean="0"/>
              <a:t>Fourth level</a:t>
            </a:r>
          </a:p>
          <a:p>
            <a:pPr lvl="3"/>
            <a:r>
              <a:rPr lang="en-US" dirty="0" smtClean="0"/>
              <a:t>	Fifth </a:t>
            </a:r>
            <a:r>
              <a:rPr lang="en-US" dirty="0"/>
              <a:t>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 y="2575017"/>
            <a:ext cx="9134856" cy="3346704"/>
          </a:xfrm>
          <a:prstGeom prst="rect">
            <a:avLst/>
          </a:prstGeom>
        </p:spPr>
      </p:pic>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pic>
        <p:nvPicPr>
          <p:cNvPr id="10" name="Picture 9" descr="selo_RIO2016_Apoiador_Oficial_1.2cm.png"/>
          <p:cNvPicPr>
            <a:picLocks noChangeAspect="1"/>
          </p:cNvPicPr>
          <p:nvPr userDrawn="1"/>
        </p:nvPicPr>
        <p:blipFill>
          <a:blip r:embed="rId4" cstate="print"/>
          <a:stretch>
            <a:fillRect/>
          </a:stretch>
        </p:blipFill>
        <p:spPr>
          <a:xfrm>
            <a:off x="8001000" y="228600"/>
            <a:ext cx="957074" cy="1194818"/>
          </a:xfrm>
          <a:prstGeom prst="rect">
            <a:avLst/>
          </a:prstGeom>
        </p:spPr>
      </p:pic>
      <p:sp>
        <p:nvSpPr>
          <p:cNvPr id="16" name="Title 1"/>
          <p:cNvSpPr>
            <a:spLocks noGrp="1"/>
          </p:cNvSpPr>
          <p:nvPr>
            <p:ph type="ctrTitle"/>
          </p:nvPr>
        </p:nvSpPr>
        <p:spPr>
          <a:xfrm>
            <a:off x="2269300" y="1780900"/>
            <a:ext cx="5490000" cy="860400"/>
          </a:xfrm>
        </p:spPr>
        <p:txBody>
          <a:bodyPr/>
          <a:lstStyle/>
          <a:p>
            <a:r>
              <a:rPr lang="en-US" dirty="0" smtClean="0"/>
              <a:t>Click to edit Master title style</a:t>
            </a:r>
            <a:endParaRPr lang="en-GB" dirty="0"/>
          </a:p>
        </p:txBody>
      </p:sp>
      <p:sp>
        <p:nvSpPr>
          <p:cNvPr id="17" name="Subtitle 2"/>
          <p:cNvSpPr>
            <a:spLocks noGrp="1"/>
          </p:cNvSpPr>
          <p:nvPr>
            <p:ph type="subTitle" idx="1"/>
          </p:nvPr>
        </p:nvSpPr>
        <p:spPr>
          <a:xfrm>
            <a:off x="2269300" y="27565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Tree>
    <p:extLst>
      <p:ext uri="{BB962C8B-B14F-4D97-AF65-F5344CB8AC3E}">
        <p14:creationId xmlns:p14="http://schemas.microsoft.com/office/powerpoint/2010/main" val="37359981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10"/>
          <p:cNvSpPr>
            <a:spLocks noGrp="1" noChangeArrowheads="1"/>
          </p:cNvSpPr>
          <p:nvPr>
            <p:ph type="sldNum" sz="quarter" idx="10"/>
          </p:nvPr>
        </p:nvSpPr>
        <p:spPr>
          <a:xfrm>
            <a:off x="6553200" y="6356361"/>
            <a:ext cx="2133600" cy="365125"/>
          </a:xfrm>
          <a:prstGeom prst="rect">
            <a:avLst/>
          </a:prstGeom>
          <a:ln/>
        </p:spPr>
        <p:txBody>
          <a:bodyPr lIns="91385" tIns="45692" rIns="91385" bIns="45692"/>
          <a:lstStyle>
            <a:lvl1pPr>
              <a:defRPr/>
            </a:lvl1pPr>
          </a:lstStyle>
          <a:p>
            <a:pPr>
              <a:defRPr/>
            </a:pPr>
            <a:fld id="{A1FAD9DF-3F2B-4F8F-A793-8FC3CD0AB50C}" type="slidenum">
              <a:rPr lang="en-US"/>
              <a:pPr>
                <a:defRPr/>
              </a:pPr>
              <a:t>‹#›</a:t>
            </a:fld>
            <a:endParaRPr lang="en-US" dirty="0"/>
          </a:p>
        </p:txBody>
      </p:sp>
    </p:spTree>
    <p:extLst>
      <p:ext uri="{BB962C8B-B14F-4D97-AF65-F5344CB8AC3E}">
        <p14:creationId xmlns:p14="http://schemas.microsoft.com/office/powerpoint/2010/main" val="402586692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6" y="4407396"/>
            <a:ext cx="7772944"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186" y="2907058"/>
            <a:ext cx="7772944" cy="1500322"/>
          </a:xfrm>
        </p:spPr>
        <p:txBody>
          <a:bodyPr anchor="b"/>
          <a:lstStyle>
            <a:lvl1pPr marL="0" indent="0">
              <a:buNone/>
              <a:defRPr sz="1800"/>
            </a:lvl1pPr>
            <a:lvl2pPr marL="400208" indent="0">
              <a:buNone/>
              <a:defRPr sz="1600"/>
            </a:lvl2pPr>
            <a:lvl3pPr marL="800412" indent="0">
              <a:buNone/>
              <a:defRPr sz="1400"/>
            </a:lvl3pPr>
            <a:lvl4pPr marL="1200620" indent="0">
              <a:buNone/>
              <a:defRPr sz="1200"/>
            </a:lvl4pPr>
            <a:lvl5pPr marL="1600827" indent="0">
              <a:buNone/>
              <a:defRPr sz="1200"/>
            </a:lvl5pPr>
            <a:lvl6pPr marL="2001034" indent="0">
              <a:buNone/>
              <a:defRPr sz="1200"/>
            </a:lvl6pPr>
            <a:lvl7pPr marL="2401243" indent="0">
              <a:buNone/>
              <a:defRPr sz="1200"/>
            </a:lvl7pPr>
            <a:lvl8pPr marL="2801447" indent="0">
              <a:buNone/>
              <a:defRPr sz="1200"/>
            </a:lvl8pPr>
            <a:lvl9pPr marL="3201654" indent="0">
              <a:buNone/>
              <a:defRPr sz="12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7709" y="1094296"/>
            <a:ext cx="3988283" cy="4830693"/>
          </a:xfrm>
        </p:spPr>
        <p:txBody>
          <a:bodyPr/>
          <a:lstStyle>
            <a:lvl1pPr>
              <a:buFont typeface="Wingdings" pitchFamily="2" charset="2"/>
              <a:buChar char="Ø"/>
              <a:defRPr sz="1600"/>
            </a:lvl1pPr>
            <a:lvl2pPr>
              <a:buFont typeface="Wingdings" pitchFamily="2" charset="2"/>
              <a:buChar char="Ø"/>
              <a:defRPr sz="1400"/>
            </a:lvl2pPr>
            <a:lvl3pPr>
              <a:buFont typeface="Wingdings" pitchFamily="2" charset="2"/>
              <a:buChar char="Ø"/>
              <a:defRPr sz="1100"/>
            </a:lvl3pPr>
            <a:lvl4pPr>
              <a:buNone/>
              <a:defRPr sz="1100"/>
            </a:lvl4pPr>
            <a:lvl5pPr>
              <a:buNone/>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a:t>
            </a:r>
            <a:r>
              <a:rPr lang="en-US" dirty="0" smtClean="0"/>
              <a:t>level</a:t>
            </a:r>
          </a:p>
          <a:p>
            <a:pPr lvl="2"/>
            <a:r>
              <a:rPr lang="en-US" dirty="0" smtClean="0"/>
              <a:t>Third level</a:t>
            </a:r>
          </a:p>
        </p:txBody>
      </p:sp>
      <p:sp>
        <p:nvSpPr>
          <p:cNvPr id="4" name="Content Placeholder 3"/>
          <p:cNvSpPr>
            <a:spLocks noGrp="1"/>
          </p:cNvSpPr>
          <p:nvPr>
            <p:ph sz="half" idx="2"/>
          </p:nvPr>
        </p:nvSpPr>
        <p:spPr>
          <a:xfrm>
            <a:off x="4626312" y="1094296"/>
            <a:ext cx="3989641" cy="4830693"/>
          </a:xfrm>
        </p:spPr>
        <p:txBody>
          <a:bodyPr/>
          <a:lstStyle>
            <a:lvl1pPr>
              <a:buFont typeface="Wingdings" pitchFamily="2" charset="2"/>
              <a:buChar char="Ø"/>
              <a:defRPr sz="1600"/>
            </a:lvl1pPr>
            <a:lvl2pPr>
              <a:buFont typeface="Wingdings" pitchFamily="2" charset="2"/>
              <a:buChar char="Ø"/>
              <a:defRPr sz="1400"/>
            </a:lvl2pPr>
            <a:lvl3pPr>
              <a:buFont typeface="Wingdings" pitchFamily="2" charset="2"/>
              <a:buChar char="Ø"/>
              <a:defRPr sz="1100"/>
            </a:lvl3pPr>
            <a:lvl4pPr>
              <a:buFont typeface="Wingdings" pitchFamily="2" charset="2"/>
              <a:buNone/>
              <a:defRPr sz="1100"/>
            </a:lvl4pPr>
            <a:lvl5pPr>
              <a:buFont typeface="Wingdings" pitchFamily="2" charset="2"/>
              <a:buNone/>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a:t>
            </a:r>
            <a:r>
              <a:rPr lang="en-US" dirty="0" smtClean="0"/>
              <a:t>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8" y="275016"/>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0"/>
            <a:ext cx="4039868" cy="639293"/>
          </a:xfrm>
        </p:spPr>
        <p:txBody>
          <a:bodyPr anchor="b"/>
          <a:lstStyle>
            <a:lvl1pPr marL="0" indent="0">
              <a:buNone/>
              <a:defRPr sz="1400" b="1"/>
            </a:lvl1pPr>
            <a:lvl2pPr marL="400208" indent="0">
              <a:buNone/>
              <a:defRPr sz="1800" b="1"/>
            </a:lvl2pPr>
            <a:lvl3pPr marL="800412" indent="0">
              <a:buNone/>
              <a:defRPr sz="1600" b="1"/>
            </a:lvl3pPr>
            <a:lvl4pPr marL="1200620" indent="0">
              <a:buNone/>
              <a:defRPr sz="1400" b="1"/>
            </a:lvl4pPr>
            <a:lvl5pPr marL="1600827" indent="0">
              <a:buNone/>
              <a:defRPr sz="1400" b="1"/>
            </a:lvl5pPr>
            <a:lvl6pPr marL="2001034" indent="0">
              <a:buNone/>
              <a:defRPr sz="1400" b="1"/>
            </a:lvl6pPr>
            <a:lvl7pPr marL="2401243" indent="0">
              <a:buNone/>
              <a:defRPr sz="1400" b="1"/>
            </a:lvl7pPr>
            <a:lvl8pPr marL="2801447" indent="0">
              <a:buNone/>
              <a:defRPr sz="1400" b="1"/>
            </a:lvl8pPr>
            <a:lvl9pPr marL="3201654"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9"/>
            <a:ext cx="4039868" cy="3952385"/>
          </a:xfrm>
        </p:spPr>
        <p:txBody>
          <a:bodyPr/>
          <a:lstStyle>
            <a:lvl1pPr>
              <a:defRPr sz="1400"/>
            </a:lvl1pPr>
            <a:lvl2pPr>
              <a:defRPr sz="1100"/>
            </a:lvl2pPr>
            <a:lvl3pPr>
              <a:defRPr sz="1100"/>
            </a:lvl3pPr>
            <a:lvl4pPr>
              <a:defRPr sz="1000"/>
            </a:lvl4pPr>
            <a:lvl5pPr>
              <a:defRPr sz="1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310" y="1534880"/>
            <a:ext cx="4041224" cy="639293"/>
          </a:xfrm>
        </p:spPr>
        <p:txBody>
          <a:bodyPr anchor="b"/>
          <a:lstStyle>
            <a:lvl1pPr marL="0" indent="0">
              <a:buNone/>
              <a:defRPr sz="1400" b="1"/>
            </a:lvl1pPr>
            <a:lvl2pPr marL="400208" indent="0">
              <a:buNone/>
              <a:defRPr sz="1800" b="1"/>
            </a:lvl2pPr>
            <a:lvl3pPr marL="800412" indent="0">
              <a:buNone/>
              <a:defRPr sz="1600" b="1"/>
            </a:lvl3pPr>
            <a:lvl4pPr marL="1200620" indent="0">
              <a:buNone/>
              <a:defRPr sz="1400" b="1"/>
            </a:lvl4pPr>
            <a:lvl5pPr marL="1600827" indent="0">
              <a:buNone/>
              <a:defRPr sz="1400" b="1"/>
            </a:lvl5pPr>
            <a:lvl6pPr marL="2001034" indent="0">
              <a:buNone/>
              <a:defRPr sz="1400" b="1"/>
            </a:lvl6pPr>
            <a:lvl7pPr marL="2401243" indent="0">
              <a:buNone/>
              <a:defRPr sz="1400" b="1"/>
            </a:lvl7pPr>
            <a:lvl8pPr marL="2801447" indent="0">
              <a:buNone/>
              <a:defRPr sz="1400" b="1"/>
            </a:lvl8pPr>
            <a:lvl9pPr marL="3201654"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10" y="2174179"/>
            <a:ext cx="4041224" cy="3952385"/>
          </a:xfrm>
        </p:spPr>
        <p:txBody>
          <a:bodyPr/>
          <a:lstStyle>
            <a:lvl1pPr>
              <a:defRPr sz="1400"/>
            </a:lvl1pPr>
            <a:lvl2pPr>
              <a:defRPr sz="1100"/>
            </a:lvl2pPr>
            <a:lvl3pPr>
              <a:defRPr sz="1100"/>
            </a:lvl3pPr>
            <a:lvl4pPr>
              <a:defRPr sz="1000"/>
            </a:lvl4pPr>
            <a:lvl5pPr>
              <a:defRPr sz="10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3" y="273578"/>
            <a:ext cx="3008181" cy="1161958"/>
          </a:xfrm>
        </p:spPr>
        <p:txBody>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612" y="273571"/>
            <a:ext cx="5110922"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83" y="1435537"/>
            <a:ext cx="3008181" cy="4691027"/>
          </a:xfrm>
        </p:spPr>
        <p:txBody>
          <a:bodyPr/>
          <a:lstStyle>
            <a:lvl1pPr marL="0" indent="0">
              <a:buNone/>
              <a:defRPr sz="1200"/>
            </a:lvl1pPr>
            <a:lvl2pPr marL="400208" indent="0">
              <a:buNone/>
              <a:defRPr sz="1100"/>
            </a:lvl2pPr>
            <a:lvl3pPr marL="800412" indent="0">
              <a:buNone/>
              <a:defRPr sz="900"/>
            </a:lvl3pPr>
            <a:lvl4pPr marL="1200620" indent="0">
              <a:buNone/>
              <a:defRPr sz="800"/>
            </a:lvl4pPr>
            <a:lvl5pPr marL="1600827" indent="0">
              <a:buNone/>
              <a:defRPr sz="800"/>
            </a:lvl5pPr>
            <a:lvl6pPr marL="2001034" indent="0">
              <a:buNone/>
              <a:defRPr sz="800"/>
            </a:lvl6pPr>
            <a:lvl7pPr marL="2401243" indent="0">
              <a:buNone/>
              <a:defRPr sz="800"/>
            </a:lvl7pPr>
            <a:lvl8pPr marL="2801447" indent="0">
              <a:buNone/>
              <a:defRPr sz="800"/>
            </a:lvl8pPr>
            <a:lvl9pPr marL="3201654" indent="0">
              <a:buNone/>
              <a:defRPr sz="8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82" y="4800456"/>
            <a:ext cx="5486943" cy="567300"/>
          </a:xfrm>
        </p:spPr>
        <p:txBody>
          <a:bodyPr/>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882" y="613376"/>
            <a:ext cx="5486943" cy="4113648"/>
          </a:xfrm>
        </p:spPr>
        <p:txBody>
          <a:bodyPr/>
          <a:lstStyle>
            <a:lvl1pPr marL="0" indent="0">
              <a:buNone/>
              <a:defRPr sz="2800"/>
            </a:lvl1pPr>
            <a:lvl2pPr marL="400208" indent="0">
              <a:buNone/>
              <a:defRPr sz="2500"/>
            </a:lvl2pPr>
            <a:lvl3pPr marL="800412" indent="0">
              <a:buNone/>
              <a:defRPr sz="2100"/>
            </a:lvl3pPr>
            <a:lvl4pPr marL="1200620" indent="0">
              <a:buNone/>
              <a:defRPr sz="1800"/>
            </a:lvl4pPr>
            <a:lvl5pPr marL="1600827" indent="0">
              <a:buNone/>
              <a:defRPr sz="1800"/>
            </a:lvl5pPr>
            <a:lvl6pPr marL="2001034" indent="0">
              <a:buNone/>
              <a:defRPr sz="1800"/>
            </a:lvl6pPr>
            <a:lvl7pPr marL="2401243" indent="0">
              <a:buNone/>
              <a:defRPr sz="1800"/>
            </a:lvl7pPr>
            <a:lvl8pPr marL="2801447" indent="0">
              <a:buNone/>
              <a:defRPr sz="1800"/>
            </a:lvl8pPr>
            <a:lvl9pPr marL="3201654" indent="0">
              <a:buNone/>
              <a:defRPr sz="1800"/>
            </a:lvl9pPr>
          </a:lstStyle>
          <a:p>
            <a:pPr lvl="0"/>
            <a:endParaRPr lang="en-US" noProof="0"/>
          </a:p>
        </p:txBody>
      </p:sp>
      <p:sp>
        <p:nvSpPr>
          <p:cNvPr id="4" name="Text Placeholder 3"/>
          <p:cNvSpPr>
            <a:spLocks noGrp="1"/>
          </p:cNvSpPr>
          <p:nvPr>
            <p:ph type="body" sz="half" idx="2"/>
          </p:nvPr>
        </p:nvSpPr>
        <p:spPr>
          <a:xfrm>
            <a:off x="1791882" y="5367757"/>
            <a:ext cx="5486943" cy="804876"/>
          </a:xfrm>
        </p:spPr>
        <p:txBody>
          <a:bodyPr/>
          <a:lstStyle>
            <a:lvl1pPr marL="0" indent="0">
              <a:buNone/>
              <a:defRPr sz="1200"/>
            </a:lvl1pPr>
            <a:lvl2pPr marL="400208" indent="0">
              <a:buNone/>
              <a:defRPr sz="1100"/>
            </a:lvl2pPr>
            <a:lvl3pPr marL="800412" indent="0">
              <a:buNone/>
              <a:defRPr sz="900"/>
            </a:lvl3pPr>
            <a:lvl4pPr marL="1200620" indent="0">
              <a:buNone/>
              <a:defRPr sz="800"/>
            </a:lvl4pPr>
            <a:lvl5pPr marL="1600827" indent="0">
              <a:buNone/>
              <a:defRPr sz="800"/>
            </a:lvl5pPr>
            <a:lvl6pPr marL="2001034" indent="0">
              <a:buNone/>
              <a:defRPr sz="800"/>
            </a:lvl6pPr>
            <a:lvl7pPr marL="2401243" indent="0">
              <a:buNone/>
              <a:defRPr sz="800"/>
            </a:lvl7pPr>
            <a:lvl8pPr marL="2801447" indent="0">
              <a:buNone/>
              <a:defRPr sz="800"/>
            </a:lvl8pPr>
            <a:lvl9pPr marL="3201654" indent="0">
              <a:buNone/>
              <a:defRPr sz="8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508011" y="206375"/>
            <a:ext cx="8107363" cy="5603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noProof="0" smtClean="0"/>
              <a:t>Headline 1 (Arial 24pt)</a:t>
            </a:r>
          </a:p>
        </p:txBody>
      </p:sp>
      <p:sp>
        <p:nvSpPr>
          <p:cNvPr id="2051" name="Rectangle 3"/>
          <p:cNvSpPr>
            <a:spLocks noGrp="1" noChangeArrowheads="1"/>
          </p:cNvSpPr>
          <p:nvPr>
            <p:ph type="body" idx="1"/>
          </p:nvPr>
        </p:nvSpPr>
        <p:spPr bwMode="gray">
          <a:xfrm>
            <a:off x="508011" y="1093788"/>
            <a:ext cx="8107363" cy="4830762"/>
          </a:xfrm>
          <a:prstGeom prst="rect">
            <a:avLst/>
          </a:prstGeom>
          <a:noFill/>
          <a:ln w="9525">
            <a:noFill/>
            <a:miter lim="800000"/>
            <a:headEnd/>
            <a:tailEnd/>
          </a:ln>
        </p:spPr>
        <p:txBody>
          <a:bodyPr vert="horz" wrap="square" lIns="0" tIns="0" rIns="63003" bIns="0" numCol="1" anchor="t" anchorCtr="0" compatLnSpc="1">
            <a:prstTxWarp prst="textNoShape">
              <a:avLst/>
            </a:prstTxWarp>
          </a:bodyPr>
          <a:lstStyle/>
          <a:p>
            <a:pPr lvl="0"/>
            <a:r>
              <a:rPr lang="en-US" noProof="0" dirty="0" smtClean="0"/>
              <a:t>Body text (Arial bold 14pt)</a:t>
            </a:r>
          </a:p>
          <a:p>
            <a:pPr lvl="1"/>
            <a:r>
              <a:rPr lang="en-US" noProof="0" dirty="0" smtClean="0"/>
              <a:t>Headline 2 (Arial bold 14pt)</a:t>
            </a:r>
          </a:p>
          <a:p>
            <a:pPr lvl="2"/>
            <a:r>
              <a:rPr lang="en-US" noProof="0" dirty="0" smtClean="0"/>
              <a:t>Headline 3 (Arial bold 12pt)</a:t>
            </a:r>
          </a:p>
        </p:txBody>
      </p:sp>
      <p:sp>
        <p:nvSpPr>
          <p:cNvPr id="1167" name="Line 143"/>
          <p:cNvSpPr>
            <a:spLocks noChangeShapeType="1"/>
          </p:cNvSpPr>
          <p:nvPr/>
        </p:nvSpPr>
        <p:spPr bwMode="auto">
          <a:xfrm>
            <a:off x="512763" y="839788"/>
            <a:ext cx="8101012" cy="0"/>
          </a:xfrm>
          <a:prstGeom prst="line">
            <a:avLst/>
          </a:prstGeom>
          <a:noFill/>
          <a:ln w="31750">
            <a:solidFill>
              <a:schemeClr val="accent2"/>
            </a:solidFill>
            <a:round/>
            <a:headEnd/>
            <a:tailEnd/>
          </a:ln>
          <a:effectLst/>
        </p:spPr>
        <p:txBody>
          <a:bodyPr wrap="none" lIns="47267" tIns="47267" rIns="47267" bIns="47267" anchor="ctr"/>
          <a:lstStyle/>
          <a:p>
            <a:pPr algn="ctr" eaLnBrk="0" hangingPunct="0">
              <a:spcBef>
                <a:spcPct val="50000"/>
              </a:spcBef>
              <a:defRPr/>
            </a:pPr>
            <a:endParaRPr lang="en-US" sz="1200" noProof="0" dirty="0">
              <a:solidFill>
                <a:srgbClr val="000000"/>
              </a:solidFill>
              <a:latin typeface="Arial" charset="0"/>
              <a:ea typeface="ＭＳ Ｐゴシック" pitchFamily="34" charset="-128"/>
              <a:cs typeface="+mn-cs"/>
            </a:endParaRPr>
          </a:p>
        </p:txBody>
      </p:sp>
      <p:sp>
        <p:nvSpPr>
          <p:cNvPr id="9" name="Rectangle 8"/>
          <p:cNvSpPr/>
          <p:nvPr userDrawn="1"/>
        </p:nvSpPr>
        <p:spPr>
          <a:xfrm>
            <a:off x="0" y="6326188"/>
            <a:ext cx="75247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en-US" dirty="0">
              <a:solidFill>
                <a:srgbClr val="FFFFFF"/>
              </a:solidFill>
            </a:endParaRPr>
          </a:p>
        </p:txBody>
      </p:sp>
      <p:sp>
        <p:nvSpPr>
          <p:cNvPr id="10" name="Freeform 9"/>
          <p:cNvSpPr/>
          <p:nvPr userDrawn="1"/>
        </p:nvSpPr>
        <p:spPr>
          <a:xfrm>
            <a:off x="7337425" y="6321425"/>
            <a:ext cx="1806575" cy="536575"/>
          </a:xfrm>
          <a:custGeom>
            <a:avLst/>
            <a:gdLst>
              <a:gd name="connsiteX0" fmla="*/ 0 w 1822450"/>
              <a:gd name="connsiteY0" fmla="*/ 0 h 536575"/>
              <a:gd name="connsiteX1" fmla="*/ 1822450 w 1822450"/>
              <a:gd name="connsiteY1" fmla="*/ 0 h 536575"/>
              <a:gd name="connsiteX2" fmla="*/ 1822450 w 1822450"/>
              <a:gd name="connsiteY2" fmla="*/ 536575 h 536575"/>
              <a:gd name="connsiteX3" fmla="*/ 0 w 1822450"/>
              <a:gd name="connsiteY3" fmla="*/ 536575 h 536575"/>
              <a:gd name="connsiteX4" fmla="*/ 0 w 1822450"/>
              <a:gd name="connsiteY4" fmla="*/ 0 h 536575"/>
              <a:gd name="connsiteX0" fmla="*/ 114846 w 1822450"/>
              <a:gd name="connsiteY0" fmla="*/ 0 h 537170"/>
              <a:gd name="connsiteX1" fmla="*/ 1822450 w 1822450"/>
              <a:gd name="connsiteY1" fmla="*/ 595 h 537170"/>
              <a:gd name="connsiteX2" fmla="*/ 1822450 w 1822450"/>
              <a:gd name="connsiteY2" fmla="*/ 537170 h 537170"/>
              <a:gd name="connsiteX3" fmla="*/ 0 w 1822450"/>
              <a:gd name="connsiteY3" fmla="*/ 537170 h 537170"/>
              <a:gd name="connsiteX4" fmla="*/ 114846 w 1822450"/>
              <a:gd name="connsiteY4" fmla="*/ 0 h 537170"/>
              <a:gd name="connsiteX0" fmla="*/ 98971 w 1806575"/>
              <a:gd name="connsiteY0" fmla="*/ 0 h 537170"/>
              <a:gd name="connsiteX1" fmla="*/ 1806575 w 1806575"/>
              <a:gd name="connsiteY1" fmla="*/ 595 h 537170"/>
              <a:gd name="connsiteX2" fmla="*/ 1806575 w 1806575"/>
              <a:gd name="connsiteY2" fmla="*/ 537170 h 537170"/>
              <a:gd name="connsiteX3" fmla="*/ 0 w 1806575"/>
              <a:gd name="connsiteY3" fmla="*/ 537170 h 537170"/>
              <a:gd name="connsiteX4" fmla="*/ 98971 w 1806575"/>
              <a:gd name="connsiteY4" fmla="*/ 0 h 53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75" h="537170">
                <a:moveTo>
                  <a:pt x="98971" y="0"/>
                </a:moveTo>
                <a:lnTo>
                  <a:pt x="1806575" y="595"/>
                </a:lnTo>
                <a:lnTo>
                  <a:pt x="1806575" y="537170"/>
                </a:lnTo>
                <a:lnTo>
                  <a:pt x="0" y="537170"/>
                </a:lnTo>
                <a:lnTo>
                  <a:pt x="9897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en-US" dirty="0">
              <a:solidFill>
                <a:srgbClr val="FFFFFF"/>
              </a:solidFill>
            </a:endParaRPr>
          </a:p>
        </p:txBody>
      </p:sp>
      <p:cxnSp>
        <p:nvCxnSpPr>
          <p:cNvPr id="11" name="Straight Connector 10"/>
          <p:cNvCxnSpPr/>
          <p:nvPr userDrawn="1"/>
        </p:nvCxnSpPr>
        <p:spPr>
          <a:xfrm>
            <a:off x="0" y="6313488"/>
            <a:ext cx="914400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3" name="Group 20"/>
          <p:cNvGrpSpPr/>
          <p:nvPr userDrawn="1"/>
        </p:nvGrpSpPr>
        <p:grpSpPr bwMode="gray">
          <a:xfrm>
            <a:off x="8348663" y="6450013"/>
            <a:ext cx="338137" cy="204787"/>
            <a:chOff x="8348663" y="6450013"/>
            <a:chExt cx="338137" cy="204787"/>
          </a:xfrm>
          <a:solidFill>
            <a:srgbClr val="808080"/>
          </a:solidFill>
        </p:grpSpPr>
        <p:sp>
          <p:nvSpPr>
            <p:cNvPr id="14"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kern="0">
                <a:solidFill>
                  <a:sysClr val="windowText" lastClr="000000"/>
                </a:solidFill>
              </a:endParaRPr>
            </a:p>
          </p:txBody>
        </p:sp>
        <p:sp>
          <p:nvSpPr>
            <p:cNvPr id="15"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kern="0">
                <a:solidFill>
                  <a:sysClr val="windowText" lastClr="000000"/>
                </a:solidFill>
              </a:endParaRPr>
            </a:p>
          </p:txBody>
        </p:sp>
      </p:grpSp>
      <p:sp>
        <p:nvSpPr>
          <p:cNvPr id="16" name="Rectangle 15"/>
          <p:cNvSpPr/>
          <p:nvPr userDrawn="1"/>
        </p:nvSpPr>
        <p:spPr>
          <a:xfrm>
            <a:off x="512763" y="6415846"/>
            <a:ext cx="7835900" cy="200055"/>
          </a:xfrm>
          <a:prstGeom prst="rect">
            <a:avLst/>
          </a:prstGeom>
        </p:spPr>
        <p:txBody>
          <a:bodyPr wrap="square">
            <a:spAutoFit/>
          </a:bodyPr>
          <a:lstStyle/>
          <a:p>
            <a:pPr algn="just">
              <a:defRPr/>
            </a:pPr>
            <a:r>
              <a:rPr lang="en-US" sz="700" b="1" kern="1200" noProof="0" dirty="0" smtClean="0">
                <a:solidFill>
                  <a:schemeClr val="bg1">
                    <a:lumMod val="50000"/>
                  </a:schemeClr>
                </a:solidFill>
                <a:effectLst/>
                <a:latin typeface="EYInterstate Light" panose="02000506000000020004" pitchFamily="2" charset="0"/>
                <a:ea typeface="MS PGothic"/>
                <a:cs typeface="MS PGothic"/>
              </a:rPr>
              <a:t>Privilege</a:t>
            </a:r>
            <a:r>
              <a:rPr lang="en-US" sz="700" b="1" kern="1200" baseline="0" noProof="0" dirty="0" smtClean="0">
                <a:solidFill>
                  <a:schemeClr val="bg1">
                    <a:lumMod val="50000"/>
                  </a:schemeClr>
                </a:solidFill>
                <a:effectLst/>
                <a:latin typeface="EYInterstate Light" panose="02000506000000020004" pitchFamily="2" charset="0"/>
                <a:ea typeface="MS PGothic"/>
                <a:cs typeface="MS PGothic"/>
              </a:rPr>
              <a:t> and Confidential</a:t>
            </a:r>
            <a:endParaRPr lang="en-US" sz="600" b="0" noProof="0" dirty="0">
              <a:solidFill>
                <a:schemeClr val="bg1">
                  <a:lumMod val="50000"/>
                </a:schemeClr>
              </a:solidFill>
              <a:latin typeface="EYInterstate Light" panose="02000506000000020004" pitchFamily="2" charset="0"/>
            </a:endParaRPr>
          </a:p>
        </p:txBody>
      </p:sp>
    </p:spTree>
  </p:cSld>
  <p:clrMap bg1="lt1" tx1="dk1" bg2="lt2" tx2="dk2" accent1="accent1" accent2="accent2" accent3="accent3" accent4="accent4" accent5="accent5" accent6="accent6" hlink="hlink" folHlink="folHlink"/>
  <p:sldLayoutIdLst>
    <p:sldLayoutId id="2147484187"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241" r:id="rId13"/>
    <p:sldLayoutId id="2147484243" r:id="rId14"/>
    <p:sldLayoutId id="2147484303" r:id="rId15"/>
    <p:sldLayoutId id="2147484261" r:id="rId16"/>
    <p:sldLayoutId id="2147484262" r:id="rId17"/>
    <p:sldLayoutId id="2147484263" r:id="rId18"/>
    <p:sldLayoutId id="2147484332" r:id="rId19"/>
    <p:sldLayoutId id="2147484343" r:id="rId20"/>
  </p:sldLayoutIdLst>
  <p:timing>
    <p:tnLst>
      <p:par>
        <p:cTn id="1" dur="indefinite" restart="never" nodeType="tmRoot"/>
      </p:par>
    </p:tnLst>
  </p:timing>
  <p:hf sldNum="0" hdr="0" ftr="0" dt="0"/>
  <p:txStyles>
    <p:titleStyle>
      <a:lvl1pPr algn="l" defTabSz="869415" rtl="0" eaLnBrk="0" fontAlgn="base" hangingPunct="0">
        <a:lnSpc>
          <a:spcPct val="90000"/>
        </a:lnSpc>
        <a:spcBef>
          <a:spcPct val="0"/>
        </a:spcBef>
        <a:spcAft>
          <a:spcPct val="0"/>
        </a:spcAft>
        <a:defRPr sz="1600" b="1">
          <a:solidFill>
            <a:schemeClr val="accent1"/>
          </a:solidFill>
          <a:latin typeface="+mj-lt"/>
          <a:ea typeface="+mj-ea"/>
          <a:cs typeface="+mj-cs"/>
        </a:defRPr>
      </a:lvl1pPr>
      <a:lvl2pPr algn="l" defTabSz="869415" rtl="0" eaLnBrk="0" fontAlgn="base" hangingPunct="0">
        <a:lnSpc>
          <a:spcPct val="90000"/>
        </a:lnSpc>
        <a:spcBef>
          <a:spcPct val="0"/>
        </a:spcBef>
        <a:spcAft>
          <a:spcPct val="0"/>
        </a:spcAft>
        <a:defRPr sz="2100">
          <a:solidFill>
            <a:schemeClr val="accent1"/>
          </a:solidFill>
          <a:latin typeface="Arial" charset="0"/>
          <a:cs typeface="Arial" charset="0"/>
        </a:defRPr>
      </a:lvl2pPr>
      <a:lvl3pPr algn="l" defTabSz="869415" rtl="0" eaLnBrk="0" fontAlgn="base" hangingPunct="0">
        <a:lnSpc>
          <a:spcPct val="90000"/>
        </a:lnSpc>
        <a:spcBef>
          <a:spcPct val="0"/>
        </a:spcBef>
        <a:spcAft>
          <a:spcPct val="0"/>
        </a:spcAft>
        <a:defRPr sz="2100">
          <a:solidFill>
            <a:schemeClr val="accent1"/>
          </a:solidFill>
          <a:latin typeface="Arial" charset="0"/>
          <a:cs typeface="Arial" charset="0"/>
        </a:defRPr>
      </a:lvl3pPr>
      <a:lvl4pPr algn="l" defTabSz="869415" rtl="0" eaLnBrk="0" fontAlgn="base" hangingPunct="0">
        <a:lnSpc>
          <a:spcPct val="90000"/>
        </a:lnSpc>
        <a:spcBef>
          <a:spcPct val="0"/>
        </a:spcBef>
        <a:spcAft>
          <a:spcPct val="0"/>
        </a:spcAft>
        <a:defRPr sz="2100">
          <a:solidFill>
            <a:schemeClr val="accent1"/>
          </a:solidFill>
          <a:latin typeface="Arial" charset="0"/>
          <a:cs typeface="Arial" charset="0"/>
        </a:defRPr>
      </a:lvl4pPr>
      <a:lvl5pPr algn="l" defTabSz="869415" rtl="0" eaLnBrk="0" fontAlgn="base" hangingPunct="0">
        <a:lnSpc>
          <a:spcPct val="90000"/>
        </a:lnSpc>
        <a:spcBef>
          <a:spcPct val="0"/>
        </a:spcBef>
        <a:spcAft>
          <a:spcPct val="0"/>
        </a:spcAft>
        <a:defRPr sz="2100">
          <a:solidFill>
            <a:schemeClr val="accent1"/>
          </a:solidFill>
          <a:latin typeface="Arial" charset="0"/>
          <a:cs typeface="Arial" charset="0"/>
        </a:defRPr>
      </a:lvl5pPr>
      <a:lvl6pPr marL="400208" algn="l" defTabSz="871284" rtl="0" fontAlgn="base">
        <a:lnSpc>
          <a:spcPct val="90000"/>
        </a:lnSpc>
        <a:spcBef>
          <a:spcPct val="0"/>
        </a:spcBef>
        <a:spcAft>
          <a:spcPct val="0"/>
        </a:spcAft>
        <a:defRPr sz="2100">
          <a:solidFill>
            <a:schemeClr val="accent1"/>
          </a:solidFill>
          <a:latin typeface="Arial" charset="0"/>
          <a:cs typeface="Arial" charset="0"/>
        </a:defRPr>
      </a:lvl6pPr>
      <a:lvl7pPr marL="800412" algn="l" defTabSz="871284" rtl="0" fontAlgn="base">
        <a:lnSpc>
          <a:spcPct val="90000"/>
        </a:lnSpc>
        <a:spcBef>
          <a:spcPct val="0"/>
        </a:spcBef>
        <a:spcAft>
          <a:spcPct val="0"/>
        </a:spcAft>
        <a:defRPr sz="2100">
          <a:solidFill>
            <a:schemeClr val="accent1"/>
          </a:solidFill>
          <a:latin typeface="Arial" charset="0"/>
          <a:cs typeface="Arial" charset="0"/>
        </a:defRPr>
      </a:lvl7pPr>
      <a:lvl8pPr marL="1200620" algn="l" defTabSz="871284" rtl="0" fontAlgn="base">
        <a:lnSpc>
          <a:spcPct val="90000"/>
        </a:lnSpc>
        <a:spcBef>
          <a:spcPct val="0"/>
        </a:spcBef>
        <a:spcAft>
          <a:spcPct val="0"/>
        </a:spcAft>
        <a:defRPr sz="2100">
          <a:solidFill>
            <a:schemeClr val="accent1"/>
          </a:solidFill>
          <a:latin typeface="Arial" charset="0"/>
          <a:cs typeface="Arial" charset="0"/>
        </a:defRPr>
      </a:lvl8pPr>
      <a:lvl9pPr marL="1600827" algn="l" defTabSz="871284" rtl="0" fontAlgn="base">
        <a:lnSpc>
          <a:spcPct val="90000"/>
        </a:lnSpc>
        <a:spcBef>
          <a:spcPct val="0"/>
        </a:spcBef>
        <a:spcAft>
          <a:spcPct val="0"/>
        </a:spcAft>
        <a:defRPr sz="2100">
          <a:solidFill>
            <a:schemeClr val="accent1"/>
          </a:solidFill>
          <a:latin typeface="Arial" charset="0"/>
          <a:cs typeface="Arial" charset="0"/>
        </a:defRPr>
      </a:lvl9pPr>
    </p:titleStyle>
    <p:bodyStyle>
      <a:lvl1pPr marL="298265" indent="-298265" algn="l" defTabSz="869415" rtl="0" eaLnBrk="0" fontAlgn="base" hangingPunct="0">
        <a:spcBef>
          <a:spcPct val="0"/>
        </a:spcBef>
        <a:spcAft>
          <a:spcPct val="40000"/>
        </a:spcAft>
        <a:buClr>
          <a:schemeClr val="accent2"/>
        </a:buClr>
        <a:buSzPct val="75000"/>
        <a:buFont typeface="Arial" pitchFamily="34" charset="0"/>
        <a:buChar char="►"/>
        <a:tabLst>
          <a:tab pos="153892" algn="l"/>
        </a:tabLst>
        <a:defRPr sz="1400">
          <a:solidFill>
            <a:schemeClr val="accent1"/>
          </a:solidFill>
          <a:latin typeface="+mn-lt"/>
          <a:ea typeface="+mn-ea"/>
          <a:cs typeface="+mn-cs"/>
        </a:defRPr>
      </a:lvl1pPr>
      <a:lvl2pPr marL="629850" indent="-314132" algn="l" defTabSz="869415" rtl="0" eaLnBrk="0" fontAlgn="base" hangingPunct="0">
        <a:spcBef>
          <a:spcPct val="0"/>
        </a:spcBef>
        <a:spcAft>
          <a:spcPct val="40000"/>
        </a:spcAft>
        <a:buClr>
          <a:schemeClr val="accent2"/>
        </a:buClr>
        <a:buSzPct val="75000"/>
        <a:buFont typeface="Arial" pitchFamily="34" charset="0"/>
        <a:buChar char="►"/>
        <a:tabLst>
          <a:tab pos="153892" algn="l"/>
        </a:tabLst>
        <a:defRPr sz="1400">
          <a:solidFill>
            <a:schemeClr val="accent1"/>
          </a:solidFill>
          <a:latin typeface="+mn-lt"/>
          <a:cs typeface="+mn-cs"/>
        </a:defRPr>
      </a:lvl2pPr>
      <a:lvl3pPr marL="861483" indent="-228458" algn="l" defTabSz="869415" rtl="0" eaLnBrk="0" fontAlgn="base" hangingPunct="0">
        <a:spcBef>
          <a:spcPct val="20000"/>
        </a:spcBef>
        <a:spcAft>
          <a:spcPct val="40000"/>
        </a:spcAft>
        <a:buClr>
          <a:schemeClr val="accent2"/>
        </a:buClr>
        <a:buSzPct val="75000"/>
        <a:buFont typeface="Arial Unicode MS" pitchFamily="34" charset="-128"/>
        <a:buChar char="►"/>
        <a:tabLst>
          <a:tab pos="629850" algn="l"/>
        </a:tabLst>
        <a:defRPr sz="1200">
          <a:solidFill>
            <a:schemeClr val="accent1"/>
          </a:solidFill>
          <a:latin typeface="+mn-lt"/>
          <a:cs typeface="+mn-cs"/>
        </a:defRPr>
      </a:lvl3pPr>
      <a:lvl4pPr marL="623504" indent="572737" algn="l" defTabSz="869415" rtl="0" eaLnBrk="0" fontAlgn="base" hangingPunct="0">
        <a:spcBef>
          <a:spcPct val="0"/>
        </a:spcBef>
        <a:spcAft>
          <a:spcPct val="40000"/>
        </a:spcAft>
        <a:buClr>
          <a:schemeClr val="accent2"/>
        </a:buClr>
        <a:buSzPct val="75000"/>
        <a:buFont typeface="Arial" pitchFamily="34" charset="0"/>
        <a:buChar char="►"/>
        <a:tabLst>
          <a:tab pos="153892" algn="l"/>
        </a:tabLst>
        <a:defRPr sz="1000">
          <a:solidFill>
            <a:schemeClr val="accent1"/>
          </a:solidFill>
          <a:latin typeface="+mn-lt"/>
          <a:cs typeface="+mn-cs"/>
        </a:defRPr>
      </a:lvl4pPr>
      <a:lvl5pPr marL="1469122" indent="-138027" algn="l" defTabSz="869415" rtl="0" eaLnBrk="0" fontAlgn="base" hangingPunct="0">
        <a:spcBef>
          <a:spcPct val="0"/>
        </a:spcBef>
        <a:spcAft>
          <a:spcPct val="40000"/>
        </a:spcAft>
        <a:buClr>
          <a:schemeClr val="accent2"/>
        </a:buClr>
        <a:buSzPct val="75000"/>
        <a:buFont typeface="Arial" pitchFamily="34" charset="0"/>
        <a:buChar char="►"/>
        <a:tabLst>
          <a:tab pos="153892" algn="l"/>
        </a:tabLst>
        <a:defRPr sz="1100">
          <a:solidFill>
            <a:schemeClr val="accent1"/>
          </a:solidFill>
          <a:latin typeface="+mn-lt"/>
          <a:cs typeface="+mn-cs"/>
        </a:defRPr>
      </a:lvl5pPr>
      <a:lvl6pPr marL="1870410" indent="-140350" algn="l" defTabSz="871284" rtl="0" fontAlgn="base">
        <a:spcBef>
          <a:spcPct val="0"/>
        </a:spcBef>
        <a:spcAft>
          <a:spcPct val="40000"/>
        </a:spcAft>
        <a:buClr>
          <a:schemeClr val="accent2"/>
        </a:buClr>
        <a:buSzPct val="75000"/>
        <a:buFont typeface="Arial" charset="0"/>
        <a:buChar char="►"/>
        <a:tabLst>
          <a:tab pos="155635" algn="l"/>
        </a:tabLst>
        <a:defRPr sz="1100">
          <a:solidFill>
            <a:schemeClr val="accent1"/>
          </a:solidFill>
          <a:latin typeface="+mn-lt"/>
          <a:cs typeface="+mn-cs"/>
        </a:defRPr>
      </a:lvl6pPr>
      <a:lvl7pPr marL="2270617" indent="-140350" algn="l" defTabSz="871284" rtl="0" fontAlgn="base">
        <a:spcBef>
          <a:spcPct val="0"/>
        </a:spcBef>
        <a:spcAft>
          <a:spcPct val="40000"/>
        </a:spcAft>
        <a:buClr>
          <a:schemeClr val="accent2"/>
        </a:buClr>
        <a:buSzPct val="75000"/>
        <a:buFont typeface="Arial" charset="0"/>
        <a:buChar char="►"/>
        <a:tabLst>
          <a:tab pos="155635" algn="l"/>
        </a:tabLst>
        <a:defRPr sz="1100">
          <a:solidFill>
            <a:schemeClr val="accent1"/>
          </a:solidFill>
          <a:latin typeface="+mn-lt"/>
          <a:cs typeface="+mn-cs"/>
        </a:defRPr>
      </a:lvl7pPr>
      <a:lvl8pPr marL="2670824" indent="-140350" algn="l" defTabSz="871284" rtl="0" fontAlgn="base">
        <a:spcBef>
          <a:spcPct val="0"/>
        </a:spcBef>
        <a:spcAft>
          <a:spcPct val="40000"/>
        </a:spcAft>
        <a:buClr>
          <a:schemeClr val="accent2"/>
        </a:buClr>
        <a:buSzPct val="75000"/>
        <a:buFont typeface="Arial" charset="0"/>
        <a:buChar char="►"/>
        <a:tabLst>
          <a:tab pos="155635" algn="l"/>
        </a:tabLst>
        <a:defRPr sz="1100">
          <a:solidFill>
            <a:schemeClr val="accent1"/>
          </a:solidFill>
          <a:latin typeface="+mn-lt"/>
          <a:cs typeface="+mn-cs"/>
        </a:defRPr>
      </a:lvl8pPr>
      <a:lvl9pPr marL="3071031" indent="-140350" algn="l" defTabSz="871284" rtl="0" fontAlgn="base">
        <a:spcBef>
          <a:spcPct val="0"/>
        </a:spcBef>
        <a:spcAft>
          <a:spcPct val="40000"/>
        </a:spcAft>
        <a:buClr>
          <a:schemeClr val="accent2"/>
        </a:buClr>
        <a:buSzPct val="75000"/>
        <a:buFont typeface="Arial" charset="0"/>
        <a:buChar char="►"/>
        <a:tabLst>
          <a:tab pos="155635" algn="l"/>
        </a:tabLst>
        <a:defRPr sz="1100">
          <a:solidFill>
            <a:schemeClr val="accent1"/>
          </a:solidFill>
          <a:latin typeface="+mn-lt"/>
          <a:cs typeface="+mn-cs"/>
        </a:defRPr>
      </a:lvl9pPr>
    </p:bodyStyle>
    <p:otherStyle>
      <a:defPPr>
        <a:defRPr lang="en-US"/>
      </a:defPPr>
      <a:lvl1pPr marL="0" algn="l" defTabSz="800412" rtl="0" eaLnBrk="1" latinLnBrk="0" hangingPunct="1">
        <a:defRPr sz="1600" kern="1200">
          <a:solidFill>
            <a:schemeClr val="tx1"/>
          </a:solidFill>
          <a:latin typeface="+mn-lt"/>
          <a:ea typeface="+mn-ea"/>
          <a:cs typeface="+mn-cs"/>
        </a:defRPr>
      </a:lvl1pPr>
      <a:lvl2pPr marL="400208" algn="l" defTabSz="800412" rtl="0" eaLnBrk="1" latinLnBrk="0" hangingPunct="1">
        <a:defRPr sz="1600" kern="1200">
          <a:solidFill>
            <a:schemeClr val="tx1"/>
          </a:solidFill>
          <a:latin typeface="+mn-lt"/>
          <a:ea typeface="+mn-ea"/>
          <a:cs typeface="+mn-cs"/>
        </a:defRPr>
      </a:lvl2pPr>
      <a:lvl3pPr marL="800412" algn="l" defTabSz="800412" rtl="0" eaLnBrk="1" latinLnBrk="0" hangingPunct="1">
        <a:defRPr sz="1600" kern="1200">
          <a:solidFill>
            <a:schemeClr val="tx1"/>
          </a:solidFill>
          <a:latin typeface="+mn-lt"/>
          <a:ea typeface="+mn-ea"/>
          <a:cs typeface="+mn-cs"/>
        </a:defRPr>
      </a:lvl3pPr>
      <a:lvl4pPr marL="1200620" algn="l" defTabSz="800412" rtl="0" eaLnBrk="1" latinLnBrk="0" hangingPunct="1">
        <a:defRPr sz="1600" kern="1200">
          <a:solidFill>
            <a:schemeClr val="tx1"/>
          </a:solidFill>
          <a:latin typeface="+mn-lt"/>
          <a:ea typeface="+mn-ea"/>
          <a:cs typeface="+mn-cs"/>
        </a:defRPr>
      </a:lvl4pPr>
      <a:lvl5pPr marL="1600827" algn="l" defTabSz="800412" rtl="0" eaLnBrk="1" latinLnBrk="0" hangingPunct="1">
        <a:defRPr sz="1600" kern="1200">
          <a:solidFill>
            <a:schemeClr val="tx1"/>
          </a:solidFill>
          <a:latin typeface="+mn-lt"/>
          <a:ea typeface="+mn-ea"/>
          <a:cs typeface="+mn-cs"/>
        </a:defRPr>
      </a:lvl5pPr>
      <a:lvl6pPr marL="2001034" algn="l" defTabSz="800412" rtl="0" eaLnBrk="1" latinLnBrk="0" hangingPunct="1">
        <a:defRPr sz="1600" kern="1200">
          <a:solidFill>
            <a:schemeClr val="tx1"/>
          </a:solidFill>
          <a:latin typeface="+mn-lt"/>
          <a:ea typeface="+mn-ea"/>
          <a:cs typeface="+mn-cs"/>
        </a:defRPr>
      </a:lvl6pPr>
      <a:lvl7pPr marL="2401243" algn="l" defTabSz="800412" rtl="0" eaLnBrk="1" latinLnBrk="0" hangingPunct="1">
        <a:defRPr sz="1600" kern="1200">
          <a:solidFill>
            <a:schemeClr val="tx1"/>
          </a:solidFill>
          <a:latin typeface="+mn-lt"/>
          <a:ea typeface="+mn-ea"/>
          <a:cs typeface="+mn-cs"/>
        </a:defRPr>
      </a:lvl7pPr>
      <a:lvl8pPr marL="2801447" algn="l" defTabSz="800412" rtl="0" eaLnBrk="1" latinLnBrk="0" hangingPunct="1">
        <a:defRPr sz="1600" kern="1200">
          <a:solidFill>
            <a:schemeClr val="tx1"/>
          </a:solidFill>
          <a:latin typeface="+mn-lt"/>
          <a:ea typeface="+mn-ea"/>
          <a:cs typeface="+mn-cs"/>
        </a:defRPr>
      </a:lvl8pPr>
      <a:lvl9pPr marL="3201654" algn="l" defTabSz="80041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gos_EYT_RIO_Combinados_Vertical.png"/>
          <p:cNvPicPr>
            <a:picLocks noChangeAspect="1"/>
          </p:cNvPicPr>
          <p:nvPr/>
        </p:nvPicPr>
        <p:blipFill>
          <a:blip r:embed="rId4" cstate="print"/>
          <a:stretch>
            <a:fillRect/>
          </a:stretch>
        </p:blipFill>
        <p:spPr>
          <a:xfrm>
            <a:off x="3419857" y="2305812"/>
            <a:ext cx="2304293" cy="2246381"/>
          </a:xfrm>
          <a:prstGeom prst="rect">
            <a:avLst/>
          </a:prstGeom>
        </p:spPr>
      </p:pic>
    </p:spTree>
  </p:cSld>
  <p:clrMap bg1="lt1" tx1="dk1" bg2="lt2" tx2="dk2" accent1="accent1" accent2="accent2" accent3="accent3" accent4="accent4" accent5="accent5" accent6="accent6" hlink="hlink" folHlink="folHlink"/>
  <p:sldLayoutIdLst>
    <p:sldLayoutId id="2147484294" r:id="rId1"/>
    <p:sldLayoutId id="2147484342" r:id="rId2"/>
  </p:sldLayoutIdLst>
  <p:txStyles>
    <p:titleStyle>
      <a:lvl1pPr algn="ctr" defTabSz="808837" rtl="0" eaLnBrk="1" latinLnBrk="0" hangingPunct="1">
        <a:spcBef>
          <a:spcPct val="0"/>
        </a:spcBef>
        <a:buNone/>
        <a:defRPr sz="3900" kern="1200">
          <a:solidFill>
            <a:schemeClr val="tx1"/>
          </a:solidFill>
          <a:latin typeface="+mj-lt"/>
          <a:ea typeface="+mj-ea"/>
          <a:cs typeface="+mj-cs"/>
        </a:defRPr>
      </a:lvl1pPr>
    </p:titleStyle>
    <p:bodyStyle>
      <a:lvl1pPr marL="303315" indent="-303315" algn="l" defTabSz="808837"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7181" indent="-252761" algn="l" defTabSz="808837"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1046" indent="-202210" algn="l" defTabSz="808837"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15466"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19884"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24304"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28720"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3142"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37560" indent="-202210" algn="l" defTabSz="80883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8837" rtl="0" eaLnBrk="1" latinLnBrk="0" hangingPunct="1">
        <a:defRPr sz="1600" kern="1200">
          <a:solidFill>
            <a:schemeClr val="tx1"/>
          </a:solidFill>
          <a:latin typeface="+mn-lt"/>
          <a:ea typeface="+mn-ea"/>
          <a:cs typeface="+mn-cs"/>
        </a:defRPr>
      </a:lvl1pPr>
      <a:lvl2pPr marL="404420" algn="l" defTabSz="808837" rtl="0" eaLnBrk="1" latinLnBrk="0" hangingPunct="1">
        <a:defRPr sz="1600" kern="1200">
          <a:solidFill>
            <a:schemeClr val="tx1"/>
          </a:solidFill>
          <a:latin typeface="+mn-lt"/>
          <a:ea typeface="+mn-ea"/>
          <a:cs typeface="+mn-cs"/>
        </a:defRPr>
      </a:lvl2pPr>
      <a:lvl3pPr marL="808837" algn="l" defTabSz="808837" rtl="0" eaLnBrk="1" latinLnBrk="0" hangingPunct="1">
        <a:defRPr sz="1600" kern="1200">
          <a:solidFill>
            <a:schemeClr val="tx1"/>
          </a:solidFill>
          <a:latin typeface="+mn-lt"/>
          <a:ea typeface="+mn-ea"/>
          <a:cs typeface="+mn-cs"/>
        </a:defRPr>
      </a:lvl3pPr>
      <a:lvl4pPr marL="1213258" algn="l" defTabSz="808837" rtl="0" eaLnBrk="1" latinLnBrk="0" hangingPunct="1">
        <a:defRPr sz="1600" kern="1200">
          <a:solidFill>
            <a:schemeClr val="tx1"/>
          </a:solidFill>
          <a:latin typeface="+mn-lt"/>
          <a:ea typeface="+mn-ea"/>
          <a:cs typeface="+mn-cs"/>
        </a:defRPr>
      </a:lvl4pPr>
      <a:lvl5pPr marL="1617676" algn="l" defTabSz="808837" rtl="0" eaLnBrk="1" latinLnBrk="0" hangingPunct="1">
        <a:defRPr sz="1600" kern="1200">
          <a:solidFill>
            <a:schemeClr val="tx1"/>
          </a:solidFill>
          <a:latin typeface="+mn-lt"/>
          <a:ea typeface="+mn-ea"/>
          <a:cs typeface="+mn-cs"/>
        </a:defRPr>
      </a:lvl5pPr>
      <a:lvl6pPr marL="2022091" algn="l" defTabSz="808837" rtl="0" eaLnBrk="1" latinLnBrk="0" hangingPunct="1">
        <a:defRPr sz="1600" kern="1200">
          <a:solidFill>
            <a:schemeClr val="tx1"/>
          </a:solidFill>
          <a:latin typeface="+mn-lt"/>
          <a:ea typeface="+mn-ea"/>
          <a:cs typeface="+mn-cs"/>
        </a:defRPr>
      </a:lvl6pPr>
      <a:lvl7pPr marL="2426512" algn="l" defTabSz="808837" rtl="0" eaLnBrk="1" latinLnBrk="0" hangingPunct="1">
        <a:defRPr sz="1600" kern="1200">
          <a:solidFill>
            <a:schemeClr val="tx1"/>
          </a:solidFill>
          <a:latin typeface="+mn-lt"/>
          <a:ea typeface="+mn-ea"/>
          <a:cs typeface="+mn-cs"/>
        </a:defRPr>
      </a:lvl7pPr>
      <a:lvl8pPr marL="2830931" algn="l" defTabSz="808837" rtl="0" eaLnBrk="1" latinLnBrk="0" hangingPunct="1">
        <a:defRPr sz="1600" kern="1200">
          <a:solidFill>
            <a:schemeClr val="tx1"/>
          </a:solidFill>
          <a:latin typeface="+mn-lt"/>
          <a:ea typeface="+mn-ea"/>
          <a:cs typeface="+mn-cs"/>
        </a:defRPr>
      </a:lvl8pPr>
      <a:lvl9pPr marL="3235350" algn="l" defTabSz="80883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29" r:id="rId1"/>
  </p:sldLayoutIdLst>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04006" algn="ctr" rtl="0" fontAlgn="base">
        <a:spcBef>
          <a:spcPct val="0"/>
        </a:spcBef>
        <a:spcAft>
          <a:spcPct val="0"/>
        </a:spcAft>
        <a:defRPr sz="3900">
          <a:solidFill>
            <a:schemeClr val="tx1"/>
          </a:solidFill>
          <a:latin typeface="Calibri" pitchFamily="34" charset="0"/>
        </a:defRPr>
      </a:lvl6pPr>
      <a:lvl7pPr marL="808008" algn="ctr" rtl="0" fontAlgn="base">
        <a:spcBef>
          <a:spcPct val="0"/>
        </a:spcBef>
        <a:spcAft>
          <a:spcPct val="0"/>
        </a:spcAft>
        <a:defRPr sz="3900">
          <a:solidFill>
            <a:schemeClr val="tx1"/>
          </a:solidFill>
          <a:latin typeface="Calibri" pitchFamily="34" charset="0"/>
        </a:defRPr>
      </a:lvl7pPr>
      <a:lvl8pPr marL="1212016" algn="ctr" rtl="0" fontAlgn="base">
        <a:spcBef>
          <a:spcPct val="0"/>
        </a:spcBef>
        <a:spcAft>
          <a:spcPct val="0"/>
        </a:spcAft>
        <a:defRPr sz="3900">
          <a:solidFill>
            <a:schemeClr val="tx1"/>
          </a:solidFill>
          <a:latin typeface="Calibri" pitchFamily="34" charset="0"/>
        </a:defRPr>
      </a:lvl8pPr>
      <a:lvl9pPr marL="1616020" algn="ctr" rtl="0" fontAlgn="base">
        <a:spcBef>
          <a:spcPct val="0"/>
        </a:spcBef>
        <a:spcAft>
          <a:spcPct val="0"/>
        </a:spcAft>
        <a:defRPr sz="3900">
          <a:solidFill>
            <a:schemeClr val="tx1"/>
          </a:solidFill>
          <a:latin typeface="Calibri" pitchFamily="34" charset="0"/>
        </a:defRPr>
      </a:lvl9pPr>
    </p:titleStyle>
    <p:bodyStyle>
      <a:lvl1pPr marL="303005" indent="-30300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656507" indent="-252501" algn="l"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10010" indent="-20200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414016" indent="-202004"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18020" indent="-202004"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222024" indent="-202004" algn="l" defTabSz="80800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26024" indent="-202004" algn="l" defTabSz="80800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30035" indent="-202004" algn="l" defTabSz="80800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34037" indent="-202004" algn="l" defTabSz="80800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8008" rtl="0" eaLnBrk="1" latinLnBrk="0" hangingPunct="1">
        <a:defRPr sz="1600" kern="1200">
          <a:solidFill>
            <a:schemeClr val="tx1"/>
          </a:solidFill>
          <a:latin typeface="+mn-lt"/>
          <a:ea typeface="+mn-ea"/>
          <a:cs typeface="+mn-cs"/>
        </a:defRPr>
      </a:lvl1pPr>
      <a:lvl2pPr marL="404006" algn="l" defTabSz="808008" rtl="0" eaLnBrk="1" latinLnBrk="0" hangingPunct="1">
        <a:defRPr sz="1600" kern="1200">
          <a:solidFill>
            <a:schemeClr val="tx1"/>
          </a:solidFill>
          <a:latin typeface="+mn-lt"/>
          <a:ea typeface="+mn-ea"/>
          <a:cs typeface="+mn-cs"/>
        </a:defRPr>
      </a:lvl2pPr>
      <a:lvl3pPr marL="808008" algn="l" defTabSz="808008" rtl="0" eaLnBrk="1" latinLnBrk="0" hangingPunct="1">
        <a:defRPr sz="1600" kern="1200">
          <a:solidFill>
            <a:schemeClr val="tx1"/>
          </a:solidFill>
          <a:latin typeface="+mn-lt"/>
          <a:ea typeface="+mn-ea"/>
          <a:cs typeface="+mn-cs"/>
        </a:defRPr>
      </a:lvl3pPr>
      <a:lvl4pPr marL="1212016" algn="l" defTabSz="808008" rtl="0" eaLnBrk="1" latinLnBrk="0" hangingPunct="1">
        <a:defRPr sz="1600" kern="1200">
          <a:solidFill>
            <a:schemeClr val="tx1"/>
          </a:solidFill>
          <a:latin typeface="+mn-lt"/>
          <a:ea typeface="+mn-ea"/>
          <a:cs typeface="+mn-cs"/>
        </a:defRPr>
      </a:lvl4pPr>
      <a:lvl5pPr marL="1616020" algn="l" defTabSz="808008" rtl="0" eaLnBrk="1" latinLnBrk="0" hangingPunct="1">
        <a:defRPr sz="1600" kern="1200">
          <a:solidFill>
            <a:schemeClr val="tx1"/>
          </a:solidFill>
          <a:latin typeface="+mn-lt"/>
          <a:ea typeface="+mn-ea"/>
          <a:cs typeface="+mn-cs"/>
        </a:defRPr>
      </a:lvl5pPr>
      <a:lvl6pPr marL="2020014" algn="l" defTabSz="808008" rtl="0" eaLnBrk="1" latinLnBrk="0" hangingPunct="1">
        <a:defRPr sz="1600" kern="1200">
          <a:solidFill>
            <a:schemeClr val="tx1"/>
          </a:solidFill>
          <a:latin typeface="+mn-lt"/>
          <a:ea typeface="+mn-ea"/>
          <a:cs typeface="+mn-cs"/>
        </a:defRPr>
      </a:lvl6pPr>
      <a:lvl7pPr marL="2424026" algn="l" defTabSz="808008" rtl="0" eaLnBrk="1" latinLnBrk="0" hangingPunct="1">
        <a:defRPr sz="1600" kern="1200">
          <a:solidFill>
            <a:schemeClr val="tx1"/>
          </a:solidFill>
          <a:latin typeface="+mn-lt"/>
          <a:ea typeface="+mn-ea"/>
          <a:cs typeface="+mn-cs"/>
        </a:defRPr>
      </a:lvl7pPr>
      <a:lvl8pPr marL="2828031" algn="l" defTabSz="808008" rtl="0" eaLnBrk="1" latinLnBrk="0" hangingPunct="1">
        <a:defRPr sz="1600" kern="1200">
          <a:solidFill>
            <a:schemeClr val="tx1"/>
          </a:solidFill>
          <a:latin typeface="+mn-lt"/>
          <a:ea typeface="+mn-ea"/>
          <a:cs typeface="+mn-cs"/>
        </a:defRPr>
      </a:lvl8pPr>
      <a:lvl9pPr marL="3232036" algn="l" defTabSz="80800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hyperlink" Target="http://www.cgu.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4.gif"/><Relationship Id="rId1" Type="http://schemas.openxmlformats.org/officeDocument/2006/relationships/slideLayout" Target="../slideLayouts/slideLayout6.xml"/><Relationship Id="rId5" Type="http://schemas.openxmlformats.org/officeDocument/2006/relationships/image" Target="../media/image18.tmp"/><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subTitle" idx="1"/>
          </p:nvPr>
        </p:nvSpPr>
        <p:spPr>
          <a:xfrm>
            <a:off x="485140" y="811162"/>
            <a:ext cx="7315200" cy="968400"/>
          </a:xfrm>
        </p:spPr>
        <p:txBody>
          <a:bodyPr/>
          <a:lstStyle/>
          <a:p>
            <a:pPr algn="just"/>
            <a:r>
              <a:rPr lang="pt-BR" sz="2800" b="1" dirty="0" smtClean="0">
                <a:solidFill>
                  <a:schemeClr val="bg2">
                    <a:lumMod val="25000"/>
                  </a:schemeClr>
                </a:solidFill>
                <a:latin typeface="EYInterstate" panose="02000503020000020004" pitchFamily="2" charset="0"/>
              </a:rPr>
              <a:t>Global </a:t>
            </a:r>
            <a:r>
              <a:rPr lang="pt-BR" sz="2800" b="1" dirty="0" err="1" smtClean="0">
                <a:solidFill>
                  <a:schemeClr val="bg2">
                    <a:lumMod val="25000"/>
                  </a:schemeClr>
                </a:solidFill>
                <a:latin typeface="EYInterstate" panose="02000503020000020004" pitchFamily="2" charset="0"/>
              </a:rPr>
              <a:t>Summit</a:t>
            </a:r>
            <a:r>
              <a:rPr lang="pt-BR" sz="2800" b="1" dirty="0" smtClean="0">
                <a:solidFill>
                  <a:schemeClr val="bg2">
                    <a:lumMod val="25000"/>
                  </a:schemeClr>
                </a:solidFill>
                <a:latin typeface="EYInterstate" panose="02000503020000020004" pitchFamily="2" charset="0"/>
              </a:rPr>
              <a:t> 2015</a:t>
            </a:r>
          </a:p>
          <a:p>
            <a:pPr algn="just"/>
            <a:endParaRPr lang="en-US" sz="400" i="1" dirty="0" smtClean="0">
              <a:solidFill>
                <a:schemeClr val="bg2">
                  <a:lumMod val="25000"/>
                </a:schemeClr>
              </a:solidFill>
              <a:latin typeface="EYInterstate" panose="02000503020000020004" pitchFamily="2" charset="0"/>
            </a:endParaRPr>
          </a:p>
          <a:p>
            <a:pPr algn="just"/>
            <a:endParaRPr lang="en-US" sz="400" i="1" dirty="0">
              <a:solidFill>
                <a:schemeClr val="bg2">
                  <a:lumMod val="25000"/>
                </a:schemeClr>
              </a:solidFill>
              <a:latin typeface="EYInterstate" panose="02000503020000020004" pitchFamily="2" charset="0"/>
            </a:endParaRPr>
          </a:p>
          <a:p>
            <a:pPr algn="just"/>
            <a:endParaRPr lang="pt-BR" sz="400" i="1" dirty="0" smtClean="0">
              <a:solidFill>
                <a:schemeClr val="bg2">
                  <a:lumMod val="25000"/>
                </a:schemeClr>
              </a:solidFill>
              <a:latin typeface="EYInterstate" panose="02000503020000020004" pitchFamily="2" charset="0"/>
            </a:endParaRPr>
          </a:p>
          <a:p>
            <a:pPr algn="just"/>
            <a:endParaRPr lang="pt-BR" sz="800" dirty="0" smtClean="0">
              <a:solidFill>
                <a:schemeClr val="bg2">
                  <a:lumMod val="25000"/>
                </a:schemeClr>
              </a:solidFill>
              <a:latin typeface="EYInterstate" panose="02000503020000020004" pitchFamily="2" charset="0"/>
            </a:endParaRPr>
          </a:p>
          <a:p>
            <a:pPr algn="just"/>
            <a:endParaRPr lang="pt-BR" sz="700" dirty="0" smtClean="0">
              <a:solidFill>
                <a:schemeClr val="bg2">
                  <a:lumMod val="25000"/>
                </a:schemeClr>
              </a:solidFill>
              <a:latin typeface="EYInterstate" panose="02000503020000020004" pitchFamily="2" charset="0"/>
            </a:endParaRPr>
          </a:p>
          <a:p>
            <a:pPr algn="just"/>
            <a:r>
              <a:rPr lang="pt-BR" dirty="0" smtClean="0">
                <a:solidFill>
                  <a:schemeClr val="bg2">
                    <a:lumMod val="25000"/>
                  </a:schemeClr>
                </a:solidFill>
                <a:latin typeface="EYInterstate" panose="02000503020000020004" pitchFamily="2" charset="0"/>
              </a:rPr>
              <a:t>May/2015</a:t>
            </a:r>
            <a:endParaRPr lang="pt-BR" dirty="0">
              <a:solidFill>
                <a:schemeClr val="bg2">
                  <a:lumMod val="25000"/>
                </a:schemeClr>
              </a:solidFill>
              <a:latin typeface="EYInterstate" panose="02000503020000020004" pitchFamily="2" charset="0"/>
            </a:endParaRPr>
          </a:p>
        </p:txBody>
      </p:sp>
    </p:spTree>
    <p:extLst>
      <p:ext uri="{BB962C8B-B14F-4D97-AF65-F5344CB8AC3E}">
        <p14:creationId xmlns:p14="http://schemas.microsoft.com/office/powerpoint/2010/main" val="42603224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72088"/>
            <a:ext cx="8466248"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tabLst>
                <a:tab pos="1076325" algn="l"/>
              </a:tabLst>
              <a:defRPr/>
            </a:pPr>
            <a:r>
              <a:rPr lang="en-US" sz="2000" b="1" kern="0" dirty="0">
                <a:solidFill>
                  <a:schemeClr val="bg2">
                    <a:lumMod val="25000"/>
                  </a:schemeClr>
                </a:solidFill>
                <a:latin typeface="+mn-lt"/>
              </a:rPr>
              <a:t>BRAZILIAN ANTI-CORRUPTION LAW – MAIN FEATURES</a:t>
            </a:r>
            <a:endParaRPr lang="pt-BR" sz="1800" kern="0" dirty="0">
              <a:solidFill>
                <a:schemeClr val="bg2">
                  <a:lumMod val="25000"/>
                </a:schemeClr>
              </a:solidFill>
              <a:latin typeface="+mn-lt"/>
            </a:endParaRP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10</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sp>
        <p:nvSpPr>
          <p:cNvPr id="11" name="Content Placeholder 3"/>
          <p:cNvSpPr txBox="1">
            <a:spLocks/>
          </p:cNvSpPr>
          <p:nvPr/>
        </p:nvSpPr>
        <p:spPr>
          <a:xfrm>
            <a:off x="358773" y="1238142"/>
            <a:ext cx="8583208" cy="4982889"/>
          </a:xfrm>
          <a:prstGeom prst="rect">
            <a:avLst/>
          </a:prstGeom>
        </p:spPr>
        <p:txBody>
          <a:bodyPr/>
          <a:lstStyle>
            <a:lvl1pPr marL="360252" indent="-360252" algn="l" rtl="0" eaLnBrk="1" fontAlgn="base" hangingPunct="1">
              <a:spcBef>
                <a:spcPct val="20000"/>
              </a:spcBef>
              <a:spcAft>
                <a:spcPct val="0"/>
              </a:spcAft>
              <a:buClr>
                <a:srgbClr val="FFD200"/>
              </a:buClr>
              <a:buSzPct val="75000"/>
              <a:buFont typeface="Arial" charset="0"/>
              <a:buNone/>
              <a:defRPr sz="2400">
                <a:solidFill>
                  <a:srgbClr val="000000"/>
                </a:solidFill>
                <a:latin typeface="+mn-lt"/>
                <a:ea typeface="+mn-ea"/>
                <a:cs typeface="+mn-cs"/>
              </a:defRPr>
            </a:lvl1pPr>
            <a:lvl2pPr marL="717329" indent="-355491" algn="l" rtl="0" eaLnBrk="1" fontAlgn="base" hangingPunct="1">
              <a:spcBef>
                <a:spcPct val="20000"/>
              </a:spcBef>
              <a:spcAft>
                <a:spcPct val="0"/>
              </a:spcAft>
              <a:buClr>
                <a:srgbClr val="FFD200"/>
              </a:buClr>
              <a:buSzPct val="75000"/>
              <a:buFont typeface="Arial" charset="0"/>
              <a:buChar char="►"/>
              <a:defRPr sz="2000">
                <a:solidFill>
                  <a:srgbClr val="000000"/>
                </a:solidFill>
                <a:latin typeface="+mn-lt"/>
              </a:defRPr>
            </a:lvl2pPr>
            <a:lvl3pPr marL="1080755" indent="-361839" algn="l" rtl="0" eaLnBrk="1" fontAlgn="base" hangingPunct="1">
              <a:spcBef>
                <a:spcPct val="20000"/>
              </a:spcBef>
              <a:spcAft>
                <a:spcPct val="0"/>
              </a:spcAft>
              <a:buClr>
                <a:srgbClr val="FFD200"/>
              </a:buClr>
              <a:buSzPct val="75000"/>
              <a:buFont typeface="Arial" charset="0"/>
              <a:buChar char="►"/>
              <a:defRPr>
                <a:solidFill>
                  <a:srgbClr val="000000"/>
                </a:solidFill>
                <a:latin typeface="+mn-lt"/>
              </a:defRPr>
            </a:lvl3pPr>
            <a:lvl4pPr marL="1441007" indent="-358665" algn="l" rtl="0" eaLnBrk="1" fontAlgn="base" hangingPunct="1">
              <a:spcBef>
                <a:spcPct val="20000"/>
              </a:spcBef>
              <a:spcAft>
                <a:spcPct val="0"/>
              </a:spcAft>
              <a:buClr>
                <a:srgbClr val="FFD200"/>
              </a:buClr>
              <a:buSzPct val="75000"/>
              <a:buFont typeface="Arial" charset="0"/>
              <a:buChar char="►"/>
              <a:defRPr sz="1600">
                <a:solidFill>
                  <a:srgbClr val="000000"/>
                </a:solidFill>
                <a:latin typeface="+mn-lt"/>
              </a:defRPr>
            </a:lvl4pPr>
            <a:lvl5pPr marL="1799670" indent="-357078" algn="l" rtl="0" eaLnBrk="1" fontAlgn="base" hangingPunct="1">
              <a:spcBef>
                <a:spcPct val="20000"/>
              </a:spcBef>
              <a:spcAft>
                <a:spcPct val="0"/>
              </a:spcAft>
              <a:buClr>
                <a:srgbClr val="FFD200"/>
              </a:buClr>
              <a:buSzPct val="75000"/>
              <a:buFont typeface="Arial" charset="0"/>
              <a:buChar char="►"/>
              <a:defRPr sz="1600">
                <a:solidFill>
                  <a:srgbClr val="000000"/>
                </a:solidFill>
                <a:latin typeface="+mn-lt"/>
              </a:defRPr>
            </a:lvl5pPr>
            <a:lvl6pPr marL="2256732" indent="-35707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3791" indent="-35707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0850" indent="-35707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7909" indent="-35707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a:lstStyle>
          <a:p>
            <a:pPr marL="285750" indent="-285750" algn="just">
              <a:buSzPct val="100000"/>
              <a:buFont typeface="Wingdings" panose="05000000000000000000" pitchFamily="2" charset="2"/>
              <a:buChar char="ü"/>
            </a:pPr>
            <a:r>
              <a:rPr lang="en-US" sz="1600" b="1" u="sng" kern="0" dirty="0" err="1" smtClean="0">
                <a:solidFill>
                  <a:schemeClr val="bg2">
                    <a:lumMod val="25000"/>
                  </a:schemeClr>
                </a:solidFill>
                <a:effectLst>
                  <a:glow rad="139700">
                    <a:schemeClr val="accent2">
                      <a:satMod val="175000"/>
                      <a:alpha val="40000"/>
                    </a:schemeClr>
                  </a:glow>
                </a:effectLst>
                <a:ea typeface="ＭＳ Ｐゴシック" charset="0"/>
                <a:cs typeface="Arial" panose="020B0604020202020204" pitchFamily="34" charset="0"/>
              </a:rPr>
              <a:t>Efective</a:t>
            </a:r>
            <a:r>
              <a:rPr lang="en-US" sz="1600" b="1" kern="0" dirty="0" smtClean="0">
                <a:solidFill>
                  <a:schemeClr val="bg2">
                    <a:lumMod val="25000"/>
                  </a:schemeClr>
                </a:solidFill>
                <a:ea typeface="ＭＳ Ｐゴシック" charset="0"/>
                <a:cs typeface="Arial" panose="020B0604020202020204" pitchFamily="34" charset="0"/>
              </a:rPr>
              <a:t>: 01/29/2014</a:t>
            </a:r>
          </a:p>
          <a:p>
            <a:pPr marL="285750" indent="-285750" algn="just"/>
            <a:endParaRPr lang="en-US" sz="600" kern="0" dirty="0" smtClean="0">
              <a:solidFill>
                <a:schemeClr val="bg2">
                  <a:lumMod val="25000"/>
                </a:schemeClr>
              </a:solidFill>
              <a:ea typeface="ＭＳ Ｐゴシック" charset="0"/>
              <a:cs typeface="Arial" panose="020B0604020202020204" pitchFamily="34" charset="0"/>
            </a:endParaRPr>
          </a:p>
          <a:p>
            <a:pPr marL="285750" indent="-285750" algn="just">
              <a:buSzPct val="100000"/>
              <a:buFont typeface="Wingdings" panose="05000000000000000000" pitchFamily="2" charset="2"/>
              <a:buChar char="ü"/>
            </a:pPr>
            <a:r>
              <a:rPr lang="en-US" sz="1600" b="1" u="sng" kern="0" dirty="0">
                <a:solidFill>
                  <a:schemeClr val="bg2">
                    <a:lumMod val="25000"/>
                  </a:schemeClr>
                </a:solidFill>
                <a:effectLst>
                  <a:glow rad="139700">
                    <a:schemeClr val="accent2">
                      <a:satMod val="175000"/>
                      <a:alpha val="40000"/>
                    </a:schemeClr>
                  </a:glow>
                </a:effectLst>
                <a:ea typeface="ＭＳ Ｐゴシック" charset="0"/>
                <a:cs typeface="Arial" panose="020B0604020202020204" pitchFamily="34" charset="0"/>
              </a:rPr>
              <a:t>Objective</a:t>
            </a:r>
            <a:r>
              <a:rPr lang="en-US" sz="1600" b="1" kern="0" dirty="0">
                <a:solidFill>
                  <a:schemeClr val="bg2">
                    <a:lumMod val="25000"/>
                  </a:schemeClr>
                </a:solidFill>
                <a:ea typeface="ＭＳ Ｐゴシック" charset="0"/>
                <a:cs typeface="Arial" panose="020B0604020202020204" pitchFamily="34" charset="0"/>
              </a:rPr>
              <a:t>:  </a:t>
            </a:r>
            <a:r>
              <a:rPr lang="en-US" sz="1600" kern="0" dirty="0">
                <a:solidFill>
                  <a:schemeClr val="bg2">
                    <a:lumMod val="25000"/>
                  </a:schemeClr>
                </a:solidFill>
                <a:ea typeface="ＭＳ Ｐゴシック" charset="0"/>
                <a:cs typeface="Arial" panose="020B0604020202020204" pitchFamily="34" charset="0"/>
              </a:rPr>
              <a:t>Civil and Administrative responsibility of legal entities practicing harmful acts against the public administration – national or </a:t>
            </a:r>
            <a:r>
              <a:rPr lang="en-US" sz="1600" kern="0" dirty="0" smtClean="0">
                <a:solidFill>
                  <a:schemeClr val="bg2">
                    <a:lumMod val="25000"/>
                  </a:schemeClr>
                </a:solidFill>
                <a:ea typeface="ＭＳ Ｐゴシック" charset="0"/>
                <a:cs typeface="Arial" panose="020B0604020202020204" pitchFamily="34" charset="0"/>
              </a:rPr>
              <a:t>foreigner. </a:t>
            </a:r>
          </a:p>
          <a:p>
            <a:pPr marL="285750" indent="-285750" algn="just">
              <a:buSzPct val="100000"/>
              <a:buFont typeface="Wingdings" panose="05000000000000000000" pitchFamily="2" charset="2"/>
              <a:buChar char="ü"/>
            </a:pPr>
            <a:endParaRPr lang="en-US" sz="800" kern="0" dirty="0">
              <a:solidFill>
                <a:schemeClr val="bg2">
                  <a:lumMod val="25000"/>
                </a:schemeClr>
              </a:solidFill>
              <a:ea typeface="ＭＳ Ｐゴシック" charset="0"/>
              <a:cs typeface="Arial" panose="020B0604020202020204" pitchFamily="34" charset="0"/>
            </a:endParaRPr>
          </a:p>
          <a:p>
            <a:pPr marL="285750" indent="-285750" algn="just">
              <a:buSzPct val="100000"/>
              <a:buFont typeface="Wingdings" panose="05000000000000000000" pitchFamily="2" charset="2"/>
              <a:buChar char="ü"/>
            </a:pPr>
            <a:r>
              <a:rPr lang="en-US" sz="1600" dirty="0" smtClean="0"/>
              <a:t>Companies </a:t>
            </a:r>
            <a:r>
              <a:rPr lang="en-US" sz="1600" dirty="0"/>
              <a:t>will be punished by the public administration regardless of a final judicial decision. The possibility of </a:t>
            </a:r>
            <a:r>
              <a:rPr lang="en-US" sz="1600" b="1" dirty="0"/>
              <a:t>disregard of the legal entity</a:t>
            </a:r>
            <a:r>
              <a:rPr lang="en-US" sz="1600" dirty="0"/>
              <a:t> in the administrative process to apply sanctions on managers and executives is </a:t>
            </a:r>
            <a:r>
              <a:rPr lang="en-US" sz="1600" dirty="0" smtClean="0"/>
              <a:t>foreseen.</a:t>
            </a:r>
          </a:p>
          <a:p>
            <a:pPr marL="285750" indent="-285750" algn="just">
              <a:buSzPct val="100000"/>
              <a:buFont typeface="Wingdings" panose="05000000000000000000" pitchFamily="2" charset="2"/>
              <a:buChar char="ü"/>
            </a:pPr>
            <a:endParaRPr lang="en-US" sz="800" dirty="0" smtClean="0"/>
          </a:p>
          <a:p>
            <a:pPr marL="285750" indent="-285750" algn="just">
              <a:buSzPct val="100000"/>
              <a:buFont typeface="Wingdings" panose="05000000000000000000" pitchFamily="2" charset="2"/>
              <a:buChar char="ü"/>
            </a:pPr>
            <a:r>
              <a:rPr lang="en-US" sz="1600" b="1" u="sng" kern="0" dirty="0" smtClean="0">
                <a:solidFill>
                  <a:schemeClr val="bg2">
                    <a:lumMod val="25000"/>
                  </a:schemeClr>
                </a:solidFill>
                <a:effectLst>
                  <a:glow rad="139700">
                    <a:schemeClr val="accent2">
                      <a:satMod val="175000"/>
                      <a:alpha val="40000"/>
                    </a:schemeClr>
                  </a:glow>
                </a:effectLst>
                <a:ea typeface="ＭＳ Ｐゴシック" charset="0"/>
                <a:cs typeface="Arial" panose="020B0604020202020204" pitchFamily="34" charset="0"/>
              </a:rPr>
              <a:t>Sanctions</a:t>
            </a:r>
            <a:r>
              <a:rPr lang="en-US" sz="1600" b="1" kern="0" dirty="0" smtClean="0">
                <a:solidFill>
                  <a:schemeClr val="bg2">
                    <a:lumMod val="25000"/>
                  </a:schemeClr>
                </a:solidFill>
                <a:ea typeface="ＭＳ Ｐゴシック" charset="0"/>
                <a:cs typeface="Arial" panose="020B0604020202020204" pitchFamily="34" charset="0"/>
              </a:rPr>
              <a:t>: </a:t>
            </a:r>
            <a:r>
              <a:rPr lang="en-US" sz="1600" kern="0" dirty="0" smtClean="0">
                <a:solidFill>
                  <a:schemeClr val="bg2">
                    <a:lumMod val="25000"/>
                  </a:schemeClr>
                </a:solidFill>
                <a:ea typeface="ＭＳ Ｐゴシック" charset="0"/>
                <a:cs typeface="Arial" panose="020B0604020202020204" pitchFamily="34" charset="0"/>
              </a:rPr>
              <a:t> Very severe</a:t>
            </a:r>
            <a:endParaRPr lang="en-US" sz="1600" kern="0" dirty="0">
              <a:solidFill>
                <a:schemeClr val="bg2">
                  <a:lumMod val="25000"/>
                </a:schemeClr>
              </a:solidFill>
              <a:ea typeface="ＭＳ Ｐゴシック" charset="0"/>
              <a:cs typeface="Arial" panose="020B0604020202020204" pitchFamily="34" charset="0"/>
            </a:endParaRPr>
          </a:p>
          <a:p>
            <a:pPr marL="285750" indent="-285750" algn="just"/>
            <a:endParaRPr lang="en-US" sz="1600" b="1" kern="0" dirty="0">
              <a:solidFill>
                <a:schemeClr val="bg2">
                  <a:lumMod val="25000"/>
                </a:schemeClr>
              </a:solidFill>
              <a:ea typeface="ＭＳ Ｐゴシック" charset="0"/>
              <a:cs typeface="Arial" panose="020B0604020202020204" pitchFamily="34" charset="0"/>
            </a:endParaRPr>
          </a:p>
          <a:p>
            <a:pPr marL="285750" indent="-285750" algn="just"/>
            <a:endParaRPr lang="en-US" sz="1600" b="1" kern="0" dirty="0" smtClean="0">
              <a:solidFill>
                <a:schemeClr val="bg2">
                  <a:lumMod val="25000"/>
                </a:schemeClr>
              </a:solidFill>
              <a:ea typeface="ＭＳ Ｐゴシック"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666469537"/>
              </p:ext>
            </p:extLst>
          </p:nvPr>
        </p:nvGraphicFramePr>
        <p:xfrm>
          <a:off x="531621" y="3676421"/>
          <a:ext cx="8240231" cy="2473960"/>
        </p:xfrm>
        <a:graphic>
          <a:graphicData uri="http://schemas.openxmlformats.org/drawingml/2006/table">
            <a:tbl>
              <a:tblPr firstRow="1" bandRow="1">
                <a:tableStyleId>{5C22544A-7EE6-4342-B048-85BDC9FD1C3A}</a:tableStyleId>
              </a:tblPr>
              <a:tblGrid>
                <a:gridCol w="4122920"/>
                <a:gridCol w="4117311"/>
              </a:tblGrid>
              <a:tr h="370840">
                <a:tc>
                  <a:txBody>
                    <a:bodyPr/>
                    <a:lstStyle/>
                    <a:p>
                      <a:pPr algn="ctr"/>
                      <a:r>
                        <a:rPr lang="en-US" sz="1800" noProof="0" dirty="0" smtClean="0">
                          <a:solidFill>
                            <a:srgbClr val="FFD200"/>
                          </a:solidFill>
                          <a:effectLst/>
                          <a:latin typeface="EYInterstate" panose="02000503020000020004" pitchFamily="2" charset="0"/>
                        </a:rPr>
                        <a:t>Administrative</a:t>
                      </a:r>
                      <a:endParaRPr lang="en-US" sz="1800" noProof="0" dirty="0">
                        <a:solidFill>
                          <a:srgbClr val="FFD200"/>
                        </a:solidFill>
                        <a:effectLst/>
                        <a:latin typeface="EYInterstate" panose="02000503020000020004" pitchFamily="2" charset="0"/>
                      </a:endParaRPr>
                    </a:p>
                  </a:txBody>
                  <a:tcPr anchor="ctr">
                    <a:solidFill>
                      <a:schemeClr val="tx1">
                        <a:lumMod val="75000"/>
                      </a:schemeClr>
                    </a:solidFill>
                  </a:tcPr>
                </a:tc>
                <a:tc>
                  <a:txBody>
                    <a:bodyPr/>
                    <a:lstStyle/>
                    <a:p>
                      <a:pPr algn="ctr"/>
                      <a:r>
                        <a:rPr lang="en-US" sz="1800" noProof="0" dirty="0" smtClean="0">
                          <a:solidFill>
                            <a:srgbClr val="FFD200"/>
                          </a:solidFill>
                          <a:effectLst/>
                          <a:latin typeface="EYInterstate" panose="02000503020000020004" pitchFamily="2" charset="0"/>
                        </a:rPr>
                        <a:t>Judicial</a:t>
                      </a:r>
                      <a:endParaRPr lang="en-US" sz="1800" noProof="0" dirty="0">
                        <a:solidFill>
                          <a:srgbClr val="FFD200"/>
                        </a:solidFill>
                        <a:effectLst/>
                        <a:latin typeface="EYInterstate" panose="02000503020000020004" pitchFamily="2" charset="0"/>
                      </a:endParaRPr>
                    </a:p>
                  </a:txBody>
                  <a:tcPr anchor="ctr">
                    <a:solidFill>
                      <a:schemeClr val="tx1">
                        <a:lumMod val="75000"/>
                      </a:schemeClr>
                    </a:solidFill>
                  </a:tcPr>
                </a:tc>
              </a:tr>
              <a:tr h="1959610">
                <a:tc>
                  <a:txBody>
                    <a:bodyPr/>
                    <a:lstStyle/>
                    <a:p>
                      <a:pPr marL="180975" indent="-180975" algn="l">
                        <a:buSzPct val="70000"/>
                        <a:buFont typeface="Arial" panose="020B0604020202020204" pitchFamily="34" charset="0"/>
                        <a:buChar char="►"/>
                      </a:pPr>
                      <a:r>
                        <a:rPr lang="en-US" sz="1200" noProof="0" dirty="0" smtClean="0">
                          <a:solidFill>
                            <a:schemeClr val="bg2">
                              <a:lumMod val="25000"/>
                            </a:schemeClr>
                          </a:solidFill>
                          <a:latin typeface="EYInterstate" panose="02000503020000020004" pitchFamily="2" charset="0"/>
                        </a:rPr>
                        <a:t>Penalties from </a:t>
                      </a:r>
                      <a:r>
                        <a:rPr lang="en-US" sz="1200" b="1" noProof="0" dirty="0" smtClean="0">
                          <a:solidFill>
                            <a:schemeClr val="bg2">
                              <a:lumMod val="25000"/>
                            </a:schemeClr>
                          </a:solidFill>
                          <a:latin typeface="EYInterstate" panose="02000503020000020004" pitchFamily="2" charset="0"/>
                        </a:rPr>
                        <a:t>0.1% to 20% of company’s</a:t>
                      </a:r>
                      <a:r>
                        <a:rPr lang="en-US" sz="1200" b="1" baseline="0" noProof="0" dirty="0" smtClean="0">
                          <a:solidFill>
                            <a:schemeClr val="bg2">
                              <a:lumMod val="25000"/>
                            </a:schemeClr>
                          </a:solidFill>
                          <a:latin typeface="EYInterstate" panose="02000503020000020004" pitchFamily="2" charset="0"/>
                        </a:rPr>
                        <a:t> gross revenue for </a:t>
                      </a:r>
                      <a:r>
                        <a:rPr lang="en-US" sz="1200" b="1" noProof="0" dirty="0" smtClean="0">
                          <a:solidFill>
                            <a:schemeClr val="bg2">
                              <a:lumMod val="25000"/>
                            </a:schemeClr>
                          </a:solidFill>
                          <a:latin typeface="EYInterstate" panose="02000503020000020004" pitchFamily="2" charset="0"/>
                        </a:rPr>
                        <a:t>the previous year</a:t>
                      </a:r>
                      <a:r>
                        <a:rPr lang="en-US" sz="1200" noProof="0" dirty="0" smtClean="0">
                          <a:solidFill>
                            <a:schemeClr val="bg2">
                              <a:lumMod val="25000"/>
                            </a:schemeClr>
                          </a:solidFill>
                          <a:latin typeface="EYInterstate" panose="02000503020000020004" pitchFamily="2" charset="0"/>
                        </a:rPr>
                        <a:t>;</a:t>
                      </a:r>
                    </a:p>
                    <a:p>
                      <a:pPr marL="180975" indent="-180975" algn="l">
                        <a:buSzPct val="70000"/>
                        <a:buFont typeface="Arial" panose="020B0604020202020204" pitchFamily="34" charset="0"/>
                        <a:buChar char="►"/>
                      </a:pPr>
                      <a:endParaRPr lang="en-US" sz="1200" b="1" u="sng" baseline="0" noProof="0" dirty="0" smtClean="0">
                        <a:solidFill>
                          <a:schemeClr val="bg2">
                            <a:lumMod val="25000"/>
                          </a:schemeClr>
                        </a:solidFill>
                        <a:latin typeface="EYInterstate" panose="02000503020000020004" pitchFamily="2" charset="0"/>
                      </a:endParaRPr>
                    </a:p>
                    <a:p>
                      <a:pPr marL="180975" indent="-180975" algn="l">
                        <a:buSzPct val="70000"/>
                        <a:buFont typeface="Arial" panose="020B0604020202020204" pitchFamily="34" charset="0"/>
                        <a:buChar char="►"/>
                      </a:pPr>
                      <a:r>
                        <a:rPr lang="en-US" sz="1200" b="1" u="sng" baseline="0" noProof="0" dirty="0" smtClean="0">
                          <a:solidFill>
                            <a:schemeClr val="bg2">
                              <a:lumMod val="25000"/>
                            </a:schemeClr>
                          </a:solidFill>
                          <a:latin typeface="EYInterstate" panose="02000503020000020004" pitchFamily="2" charset="0"/>
                        </a:rPr>
                        <a:t>R$ 6k to R$ 60 MM </a:t>
                      </a:r>
                      <a:r>
                        <a:rPr lang="en-US" sz="1200" i="1" baseline="0" noProof="0" dirty="0" smtClean="0">
                          <a:solidFill>
                            <a:schemeClr val="bg2">
                              <a:lumMod val="25000"/>
                            </a:schemeClr>
                          </a:solidFill>
                          <a:latin typeface="EYInterstate" panose="02000503020000020004" pitchFamily="2" charset="0"/>
                        </a:rPr>
                        <a:t>(if not possible to use revenue criteria)</a:t>
                      </a:r>
                    </a:p>
                    <a:p>
                      <a:pPr marL="180975" indent="-180975" algn="l">
                        <a:buSzPct val="70000"/>
                        <a:buFont typeface="Arial" panose="020B0604020202020204" pitchFamily="34" charset="0"/>
                        <a:buChar char="►"/>
                      </a:pPr>
                      <a:endParaRPr lang="en-US" sz="1200" baseline="0" noProof="0" dirty="0" smtClean="0">
                        <a:solidFill>
                          <a:schemeClr val="bg2">
                            <a:lumMod val="25000"/>
                          </a:schemeClr>
                        </a:solidFill>
                        <a:latin typeface="EYInterstate" panose="02000503020000020004" pitchFamily="2" charset="0"/>
                      </a:endParaRPr>
                    </a:p>
                    <a:p>
                      <a:pPr marL="180975" indent="-180975" algn="l">
                        <a:buSzPct val="70000"/>
                        <a:buFont typeface="Arial" panose="020B0604020202020204" pitchFamily="34" charset="0"/>
                        <a:buChar char="►"/>
                      </a:pPr>
                      <a:r>
                        <a:rPr lang="en-US" sz="1200" b="1" u="sng" noProof="0" dirty="0" smtClean="0">
                          <a:solidFill>
                            <a:schemeClr val="bg2">
                              <a:lumMod val="25000"/>
                            </a:schemeClr>
                          </a:solidFill>
                          <a:latin typeface="EYInterstate" panose="02000503020000020004" pitchFamily="2" charset="0"/>
                        </a:rPr>
                        <a:t>Extraordinary publishing</a:t>
                      </a:r>
                      <a:r>
                        <a:rPr lang="en-US" sz="1200" baseline="0" noProof="0" dirty="0" smtClean="0">
                          <a:solidFill>
                            <a:schemeClr val="bg2">
                              <a:lumMod val="25000"/>
                            </a:schemeClr>
                          </a:solidFill>
                          <a:latin typeface="EYInterstate" panose="02000503020000020004" pitchFamily="2" charset="0"/>
                        </a:rPr>
                        <a:t> of the courts sentence decision.</a:t>
                      </a:r>
                      <a:endParaRPr lang="en-US" sz="1200" noProof="0" dirty="0">
                        <a:solidFill>
                          <a:schemeClr val="bg2">
                            <a:lumMod val="25000"/>
                          </a:schemeClr>
                        </a:solidFill>
                        <a:latin typeface="EYInterstate" panose="02000503020000020004" pitchFamily="2" charset="0"/>
                      </a:endParaRPr>
                    </a:p>
                  </a:txBody>
                  <a:tcPr>
                    <a:solidFill>
                      <a:schemeClr val="bg1">
                        <a:lumMod val="85000"/>
                        <a:alpha val="40000"/>
                      </a:schemeClr>
                    </a:solidFill>
                  </a:tcPr>
                </a:tc>
                <a:tc>
                  <a:txBody>
                    <a:bodyPr/>
                    <a:lstStyle/>
                    <a:p>
                      <a:pPr marL="180975" indent="-180975" algn="l">
                        <a:buSzPct val="70000"/>
                        <a:buFont typeface="Arial" panose="020B0604020202020204" pitchFamily="34" charset="0"/>
                        <a:buChar char="►"/>
                      </a:pPr>
                      <a:r>
                        <a:rPr lang="en-US" sz="1200" b="1" u="sng" noProof="0" dirty="0" smtClean="0">
                          <a:solidFill>
                            <a:schemeClr val="bg2">
                              <a:lumMod val="25000"/>
                            </a:schemeClr>
                          </a:solidFill>
                          <a:latin typeface="EYInterstate" panose="02000503020000020004" pitchFamily="2" charset="0"/>
                        </a:rPr>
                        <a:t>Prohibition to receive incentives,</a:t>
                      </a:r>
                      <a:r>
                        <a:rPr lang="en-US" sz="1200" b="0" u="none" noProof="0" dirty="0" smtClean="0">
                          <a:solidFill>
                            <a:schemeClr val="bg2">
                              <a:lumMod val="25000"/>
                            </a:schemeClr>
                          </a:solidFill>
                          <a:latin typeface="EYInterstate" panose="02000503020000020004" pitchFamily="2" charset="0"/>
                        </a:rPr>
                        <a:t> subsidies, grants, donations or loans from public bodies or entities (1 to 5 years)</a:t>
                      </a:r>
                    </a:p>
                    <a:p>
                      <a:pPr marL="180975" indent="-180975" algn="l">
                        <a:buSzPct val="70000"/>
                        <a:buFont typeface="Arial" panose="020B0604020202020204" pitchFamily="34" charset="0"/>
                        <a:buChar char="►"/>
                      </a:pPr>
                      <a:endParaRPr lang="en-US" sz="1200" b="0" u="none" noProof="0" dirty="0" smtClean="0">
                        <a:solidFill>
                          <a:schemeClr val="bg2">
                            <a:lumMod val="25000"/>
                          </a:schemeClr>
                        </a:solidFill>
                        <a:latin typeface="EYInterstate" panose="02000503020000020004" pitchFamily="2" charset="0"/>
                      </a:endParaRPr>
                    </a:p>
                    <a:p>
                      <a:pPr marL="180975" indent="-180975" algn="l">
                        <a:buSzPct val="70000"/>
                        <a:buFont typeface="Arial" panose="020B0604020202020204" pitchFamily="34" charset="0"/>
                        <a:buChar char="►"/>
                      </a:pPr>
                      <a:r>
                        <a:rPr lang="en-US" sz="1200" b="1" u="sng" noProof="0" dirty="0" smtClean="0">
                          <a:solidFill>
                            <a:schemeClr val="bg2">
                              <a:lumMod val="25000"/>
                            </a:schemeClr>
                          </a:solidFill>
                          <a:latin typeface="EYInterstate" panose="02000503020000020004" pitchFamily="2" charset="0"/>
                        </a:rPr>
                        <a:t>Seizure</a:t>
                      </a:r>
                      <a:r>
                        <a:rPr lang="en-US" sz="1200" b="0" u="none" noProof="0" dirty="0" smtClean="0">
                          <a:solidFill>
                            <a:schemeClr val="bg2">
                              <a:lumMod val="25000"/>
                            </a:schemeClr>
                          </a:solidFill>
                          <a:latin typeface="EYInterstate" panose="02000503020000020004" pitchFamily="2" charset="0"/>
                        </a:rPr>
                        <a:t> and confiscation</a:t>
                      </a:r>
                      <a:r>
                        <a:rPr lang="en-US" sz="1200" b="0" u="none" baseline="0" noProof="0" dirty="0" smtClean="0">
                          <a:solidFill>
                            <a:schemeClr val="bg2">
                              <a:lumMod val="25000"/>
                            </a:schemeClr>
                          </a:solidFill>
                          <a:latin typeface="EYInterstate" panose="02000503020000020004" pitchFamily="2" charset="0"/>
                        </a:rPr>
                        <a:t> of assets and disgorgement of gains</a:t>
                      </a:r>
                      <a:r>
                        <a:rPr lang="en-US" sz="1200" b="0" u="none" noProof="0" dirty="0" smtClean="0">
                          <a:solidFill>
                            <a:schemeClr val="bg2">
                              <a:lumMod val="25000"/>
                            </a:schemeClr>
                          </a:solidFill>
                          <a:latin typeface="EYInterstate" panose="02000503020000020004" pitchFamily="2" charset="0"/>
                        </a:rPr>
                        <a:t>;</a:t>
                      </a:r>
                    </a:p>
                    <a:p>
                      <a:pPr marL="180975" indent="-180975" algn="l">
                        <a:buSzPct val="70000"/>
                        <a:buFont typeface="Arial" panose="020B0604020202020204" pitchFamily="34" charset="0"/>
                        <a:buChar char="►"/>
                      </a:pPr>
                      <a:endParaRPr lang="en-US" sz="1200" b="0" u="none" noProof="0" dirty="0" smtClean="0">
                        <a:solidFill>
                          <a:schemeClr val="bg2">
                            <a:lumMod val="25000"/>
                          </a:schemeClr>
                        </a:solidFill>
                        <a:latin typeface="EYInterstate" panose="02000503020000020004" pitchFamily="2" charset="0"/>
                      </a:endParaRPr>
                    </a:p>
                    <a:p>
                      <a:pPr marL="180975" indent="-180975" algn="l">
                        <a:buSzPct val="70000"/>
                        <a:buFont typeface="Arial" panose="020B0604020202020204" pitchFamily="34" charset="0"/>
                        <a:buChar char="►"/>
                      </a:pPr>
                      <a:r>
                        <a:rPr lang="en-US" sz="1200" b="1" u="sng" noProof="0" dirty="0" smtClean="0">
                          <a:solidFill>
                            <a:schemeClr val="bg2">
                              <a:lumMod val="25000"/>
                            </a:schemeClr>
                          </a:solidFill>
                          <a:latin typeface="EYInterstate" panose="02000503020000020004" pitchFamily="2" charset="0"/>
                        </a:rPr>
                        <a:t>Partial suspension</a:t>
                      </a:r>
                      <a:r>
                        <a:rPr lang="en-US" sz="1200" b="0" u="none" noProof="0" dirty="0" smtClean="0">
                          <a:solidFill>
                            <a:schemeClr val="bg2">
                              <a:lumMod val="25000"/>
                            </a:schemeClr>
                          </a:solidFill>
                          <a:latin typeface="EYInterstate" panose="02000503020000020004" pitchFamily="2" charset="0"/>
                        </a:rPr>
                        <a:t> or </a:t>
                      </a:r>
                      <a:r>
                        <a:rPr lang="en-US" sz="1200" b="1" u="sng" noProof="0" dirty="0" smtClean="0">
                          <a:solidFill>
                            <a:schemeClr val="bg2">
                              <a:lumMod val="25000"/>
                            </a:schemeClr>
                          </a:solidFill>
                          <a:latin typeface="EYInterstate" panose="02000503020000020004" pitchFamily="2" charset="0"/>
                        </a:rPr>
                        <a:t>complete cessation</a:t>
                      </a:r>
                      <a:r>
                        <a:rPr lang="en-US" sz="1200" b="0" u="none" noProof="0" dirty="0" smtClean="0">
                          <a:solidFill>
                            <a:schemeClr val="bg2">
                              <a:lumMod val="25000"/>
                            </a:schemeClr>
                          </a:solidFill>
                          <a:latin typeface="EYInterstate" panose="02000503020000020004" pitchFamily="2" charset="0"/>
                        </a:rPr>
                        <a:t> of its activities;</a:t>
                      </a:r>
                    </a:p>
                    <a:p>
                      <a:pPr marL="180975" indent="-180975" algn="l">
                        <a:buSzPct val="70000"/>
                        <a:buFont typeface="Arial" panose="020B0604020202020204" pitchFamily="34" charset="0"/>
                        <a:buChar char="►"/>
                      </a:pPr>
                      <a:endParaRPr lang="en-US" sz="1200" b="0" u="none" noProof="0" dirty="0" smtClean="0">
                        <a:solidFill>
                          <a:schemeClr val="bg2">
                            <a:lumMod val="25000"/>
                          </a:schemeClr>
                        </a:solidFill>
                        <a:latin typeface="EYInterstate" panose="02000503020000020004" pitchFamily="2" charset="0"/>
                      </a:endParaRPr>
                    </a:p>
                    <a:p>
                      <a:pPr marL="180975" indent="-180975" algn="l">
                        <a:buSzPct val="70000"/>
                        <a:buFont typeface="Arial" panose="020B0604020202020204" pitchFamily="34" charset="0"/>
                        <a:buChar char="►"/>
                      </a:pPr>
                      <a:r>
                        <a:rPr lang="en-US" sz="1200" b="1" u="sng" noProof="0" dirty="0" smtClean="0">
                          <a:solidFill>
                            <a:schemeClr val="bg2">
                              <a:lumMod val="25000"/>
                            </a:schemeClr>
                          </a:solidFill>
                          <a:latin typeface="EYInterstate" panose="02000503020000020004" pitchFamily="2" charset="0"/>
                        </a:rPr>
                        <a:t>Compulsory dissolution</a:t>
                      </a:r>
                      <a:r>
                        <a:rPr lang="en-US" sz="1200" b="0" u="none" noProof="0" dirty="0" smtClean="0">
                          <a:solidFill>
                            <a:schemeClr val="bg2">
                              <a:lumMod val="25000"/>
                            </a:schemeClr>
                          </a:solidFill>
                          <a:latin typeface="EYInterstate" panose="02000503020000020004" pitchFamily="2" charset="0"/>
                        </a:rPr>
                        <a:t> of the legal entity</a:t>
                      </a:r>
                      <a:endParaRPr lang="en-US" sz="1200" b="1" u="none" noProof="0" dirty="0" smtClean="0">
                        <a:solidFill>
                          <a:schemeClr val="bg2">
                            <a:lumMod val="25000"/>
                          </a:schemeClr>
                        </a:solidFill>
                        <a:latin typeface="EYInterstate" panose="02000503020000020004" pitchFamily="2" charset="0"/>
                      </a:endParaRPr>
                    </a:p>
                  </a:txBody>
                  <a:tcPr>
                    <a:solidFill>
                      <a:schemeClr val="bg1">
                        <a:lumMod val="85000"/>
                        <a:alpha val="40000"/>
                      </a:schemeClr>
                    </a:solidFill>
                  </a:tcPr>
                </a:tc>
              </a:tr>
            </a:tbl>
          </a:graphicData>
        </a:graphic>
      </p:graphicFrame>
    </p:spTree>
    <p:extLst>
      <p:ext uri="{BB962C8B-B14F-4D97-AF65-F5344CB8AC3E}">
        <p14:creationId xmlns:p14="http://schemas.microsoft.com/office/powerpoint/2010/main" val="52082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72088"/>
            <a:ext cx="8471326"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tabLst>
                <a:tab pos="1076325" algn="l"/>
              </a:tabLst>
              <a:defRPr/>
            </a:pPr>
            <a:r>
              <a:rPr lang="en-US" sz="2000" b="1" dirty="0" smtClean="0">
                <a:latin typeface="+mn-lt"/>
              </a:rPr>
              <a:t>BRAZILIAN FEDERAL DECREE 8,420/2015</a:t>
            </a:r>
            <a:endParaRPr lang="pt-BR" sz="1800" kern="0" dirty="0">
              <a:solidFill>
                <a:srgbClr val="646464">
                  <a:lumMod val="50000"/>
                </a:srgbClr>
              </a:solidFill>
              <a:latin typeface="+mn-lt"/>
            </a:endParaRP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20" name="Group 6"/>
          <p:cNvGrpSpPr/>
          <p:nvPr/>
        </p:nvGrpSpPr>
        <p:grpSpPr>
          <a:xfrm>
            <a:off x="-508" y="152639"/>
            <a:ext cx="612068" cy="252028"/>
            <a:chOff x="-508" y="152636"/>
            <a:chExt cx="612068" cy="252028"/>
          </a:xfrm>
        </p:grpSpPr>
        <p:sp>
          <p:nvSpPr>
            <p:cNvPr id="21"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11</a:t>
              </a:fld>
              <a:endParaRPr lang="en-US" sz="1400" b="1" baseline="-3000" dirty="0">
                <a:solidFill>
                  <a:srgbClr val="FFD200"/>
                </a:solidFill>
                <a:latin typeface="+mn-lt"/>
                <a:cs typeface="Arial" charset="0"/>
              </a:endParaRPr>
            </a:p>
          </p:txBody>
        </p:sp>
        <p:cxnSp>
          <p:nvCxnSpPr>
            <p:cNvPr id="22" name="Straight Connector 21"/>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pic>
        <p:nvPicPr>
          <p:cNvPr id="15" name="Picture 2" descr="File:Flag of Brazi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566" y="130572"/>
            <a:ext cx="682638" cy="4778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2" y="1288368"/>
            <a:ext cx="6007156" cy="2649190"/>
          </a:xfrm>
          <a:prstGeom prst="rect">
            <a:avLst/>
          </a:prstGeom>
        </p:spPr>
      </p:pic>
      <p:sp>
        <p:nvSpPr>
          <p:cNvPr id="17" name="Rectangle 16"/>
          <p:cNvSpPr/>
          <p:nvPr/>
        </p:nvSpPr>
        <p:spPr>
          <a:xfrm>
            <a:off x="358772" y="4475063"/>
            <a:ext cx="8645432" cy="1543100"/>
          </a:xfrm>
          <a:prstGeom prst="rect">
            <a:avLst/>
          </a:prstGeom>
          <a:noFill/>
          <a:ln w="19050">
            <a:noFill/>
          </a:ln>
        </p:spPr>
        <p:txBody>
          <a:bodyPr wrap="square" lIns="0" tIns="0" rIns="0" bIns="0">
            <a:noAutofit/>
          </a:bodyPr>
          <a:lstStyle/>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Companies must put focus and investment in Corporate Governance and in its Compliance Program to achieve sustainable results</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18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Compliance as a competitive advantage</a:t>
            </a:r>
            <a:endParaRPr lang="en-US" sz="1800" kern="0" dirty="0">
              <a:solidFill>
                <a:schemeClr val="bg2">
                  <a:lumMod val="25000"/>
                </a:schemeClr>
              </a:solidFill>
              <a:latin typeface="+mn-lt"/>
              <a:cs typeface="Arial" panose="020B0604020202020204" pitchFamily="34" charset="0"/>
            </a:endParaRPr>
          </a:p>
        </p:txBody>
      </p:sp>
    </p:spTree>
    <p:extLst>
      <p:ext uri="{BB962C8B-B14F-4D97-AF65-F5344CB8AC3E}">
        <p14:creationId xmlns:p14="http://schemas.microsoft.com/office/powerpoint/2010/main" val="137251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52"/>
          <a:stretch/>
        </p:blipFill>
        <p:spPr>
          <a:xfrm>
            <a:off x="-1" y="1588"/>
            <a:ext cx="9144001" cy="6856412"/>
          </a:xfrm>
          <a:prstGeom prst="rect">
            <a:avLst/>
          </a:prstGeom>
        </p:spPr>
      </p:pic>
      <p:sp>
        <p:nvSpPr>
          <p:cNvPr id="4" name="Rectangle 3"/>
          <p:cNvSpPr txBox="1">
            <a:spLocks noChangeArrowheads="1"/>
          </p:cNvSpPr>
          <p:nvPr/>
        </p:nvSpPr>
        <p:spPr bwMode="auto">
          <a:xfrm>
            <a:off x="358777" y="738189"/>
            <a:ext cx="3372260" cy="3267074"/>
          </a:xfrm>
          <a:custGeom>
            <a:avLst/>
            <a:gdLst>
              <a:gd name="connsiteX0" fmla="*/ 0 w 4224338"/>
              <a:gd name="connsiteY0" fmla="*/ 0 h 4092575"/>
              <a:gd name="connsiteX1" fmla="*/ 4224338 w 4224338"/>
              <a:gd name="connsiteY1" fmla="*/ 0 h 4092575"/>
              <a:gd name="connsiteX2" fmla="*/ 4224338 w 4224338"/>
              <a:gd name="connsiteY2" fmla="*/ 4092575 h 4092575"/>
              <a:gd name="connsiteX3" fmla="*/ 0 w 4224338"/>
              <a:gd name="connsiteY3" fmla="*/ 4092575 h 4092575"/>
              <a:gd name="connsiteX4" fmla="*/ 0 w 4224338"/>
              <a:gd name="connsiteY4" fmla="*/ 0 h 4092575"/>
              <a:gd name="connsiteX0" fmla="*/ 0 w 4224338"/>
              <a:gd name="connsiteY0" fmla="*/ 0 h 4092575"/>
              <a:gd name="connsiteX1" fmla="*/ 4224338 w 4224338"/>
              <a:gd name="connsiteY1" fmla="*/ 0 h 4092575"/>
              <a:gd name="connsiteX2" fmla="*/ 4224338 w 4224338"/>
              <a:gd name="connsiteY2" fmla="*/ 3351212 h 4092575"/>
              <a:gd name="connsiteX3" fmla="*/ 0 w 4224338"/>
              <a:gd name="connsiteY3" fmla="*/ 4092575 h 4092575"/>
              <a:gd name="connsiteX4" fmla="*/ 0 w 4224338"/>
              <a:gd name="connsiteY4" fmla="*/ 0 h 409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338" h="4092575">
                <a:moveTo>
                  <a:pt x="0" y="0"/>
                </a:moveTo>
                <a:lnTo>
                  <a:pt x="4224338" y="0"/>
                </a:lnTo>
                <a:lnTo>
                  <a:pt x="4224338" y="3351212"/>
                </a:lnTo>
                <a:lnTo>
                  <a:pt x="0" y="4092575"/>
                </a:lnTo>
                <a:lnTo>
                  <a:pt x="0" y="0"/>
                </a:lnTo>
                <a:close/>
              </a:path>
            </a:pathLst>
          </a:custGeom>
          <a:solidFill>
            <a:srgbClr val="FFE600"/>
          </a:solidFill>
          <a:ln w="9525">
            <a:noFill/>
            <a:miter lim="800000"/>
            <a:headEnd/>
            <a:tailEnd/>
          </a:ln>
          <a:effectLst/>
        </p:spPr>
        <p:txBody>
          <a:bodyPr vert="horz" wrap="square" lIns="251876" tIns="251876" rIns="251876" bIns="118740" numCol="1" anchor="t" anchorCtr="0" compatLnSpc="1">
            <a:prstTxWarp prst="textNoShape">
              <a:avLst/>
            </a:prstTxWarp>
          </a:bodyPr>
          <a:lstStyle/>
          <a:p>
            <a:pPr defTabSz="913669" eaLnBrk="0" hangingPunct="0">
              <a:lnSpc>
                <a:spcPct val="90000"/>
              </a:lnSpc>
              <a:spcBef>
                <a:spcPct val="50000"/>
              </a:spcBef>
              <a:spcAft>
                <a:spcPts val="400"/>
              </a:spcAft>
              <a:buClr>
                <a:srgbClr val="FFD200"/>
              </a:buClr>
              <a:buSzPct val="70000"/>
              <a:defRPr/>
            </a:pPr>
            <a:r>
              <a:rPr lang="en-US" sz="2400" b="1" kern="0" dirty="0">
                <a:solidFill>
                  <a:schemeClr val="bg2">
                    <a:lumMod val="25000"/>
                  </a:schemeClr>
                </a:solidFill>
                <a:latin typeface="+mn-lt"/>
                <a:cs typeface="Arial" panose="020B0604020202020204" pitchFamily="34" charset="0"/>
              </a:rPr>
              <a:t>How </a:t>
            </a:r>
            <a:r>
              <a:rPr lang="en-US" sz="2400" b="1" kern="0" dirty="0" smtClean="0">
                <a:solidFill>
                  <a:schemeClr val="bg2">
                    <a:lumMod val="25000"/>
                  </a:schemeClr>
                </a:solidFill>
                <a:latin typeface="+mn-lt"/>
                <a:cs typeface="Arial" panose="020B0604020202020204" pitchFamily="34" charset="0"/>
              </a:rPr>
              <a:t>companies can establish or improve their Corporate Governance and Compliance structure?</a:t>
            </a:r>
            <a:endParaRPr lang="pt-BR" sz="2400" b="1" kern="0" dirty="0">
              <a:solidFill>
                <a:schemeClr val="bg2">
                  <a:lumMod val="25000"/>
                </a:schemeClr>
              </a:solidFill>
              <a:latin typeface="+mn-lt"/>
              <a:cs typeface="Arial" panose="020B0604020202020204" pitchFamily="34" charset="0"/>
            </a:endParaRPr>
          </a:p>
        </p:txBody>
      </p:sp>
    </p:spTree>
    <p:extLst>
      <p:ext uri="{BB962C8B-B14F-4D97-AF65-F5344CB8AC3E}">
        <p14:creationId xmlns:p14="http://schemas.microsoft.com/office/powerpoint/2010/main" val="71143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72088"/>
            <a:ext cx="8132081"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defRPr/>
            </a:pPr>
            <a:r>
              <a:rPr lang="en-US" sz="1800" b="1" kern="0" dirty="0">
                <a:solidFill>
                  <a:schemeClr val="bg2">
                    <a:lumMod val="25000"/>
                  </a:schemeClr>
                </a:solidFill>
                <a:latin typeface="+mn-lt"/>
              </a:rPr>
              <a:t>COMPLIANCE </a:t>
            </a:r>
            <a:r>
              <a:rPr lang="en-US" sz="1800" b="1" kern="0" dirty="0" smtClean="0">
                <a:solidFill>
                  <a:schemeClr val="bg2">
                    <a:lumMod val="25000"/>
                  </a:schemeClr>
                </a:solidFill>
                <a:latin typeface="+mn-lt"/>
              </a:rPr>
              <a:t>PROGRAM – </a:t>
            </a:r>
            <a:r>
              <a:rPr lang="en-US" sz="1800" b="1" kern="0" dirty="0">
                <a:solidFill>
                  <a:schemeClr val="bg2">
                    <a:lumMod val="25000"/>
                  </a:schemeClr>
                </a:solidFill>
                <a:latin typeface="+mn-lt"/>
              </a:rPr>
              <a:t>LIFECYCLE AND STRUCTURING</a:t>
            </a: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13</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sp>
        <p:nvSpPr>
          <p:cNvPr id="36" name="Rectangle 35"/>
          <p:cNvSpPr/>
          <p:nvPr/>
        </p:nvSpPr>
        <p:spPr>
          <a:xfrm>
            <a:off x="2299922" y="1362352"/>
            <a:ext cx="4190955" cy="400110"/>
          </a:xfrm>
          <a:prstGeom prst="rect">
            <a:avLst/>
          </a:prstGeom>
          <a:ln>
            <a:noFill/>
          </a:ln>
        </p:spPr>
        <p:txBody>
          <a:bodyPr wrap="none">
            <a:spAutoFit/>
          </a:bodyPr>
          <a:lstStyle/>
          <a:p>
            <a:r>
              <a:rPr lang="en-US" sz="2000" b="1" dirty="0">
                <a:solidFill>
                  <a:schemeClr val="bg2">
                    <a:lumMod val="25000"/>
                  </a:schemeClr>
                </a:solidFill>
                <a:latin typeface="+mn-lt"/>
              </a:rPr>
              <a:t>PREVENT / </a:t>
            </a:r>
            <a:r>
              <a:rPr lang="en-US" sz="2000" b="1" dirty="0" smtClean="0">
                <a:solidFill>
                  <a:schemeClr val="bg2">
                    <a:lumMod val="25000"/>
                  </a:schemeClr>
                </a:solidFill>
                <a:latin typeface="+mn-lt"/>
              </a:rPr>
              <a:t>DETECT </a:t>
            </a:r>
            <a:r>
              <a:rPr lang="en-US" sz="2000" b="1" dirty="0">
                <a:solidFill>
                  <a:schemeClr val="bg2">
                    <a:lumMod val="25000"/>
                  </a:schemeClr>
                </a:solidFill>
                <a:latin typeface="+mn-lt"/>
              </a:rPr>
              <a:t>/ RESPOND</a:t>
            </a:r>
            <a:endParaRPr lang="pt-BR" sz="2000" b="1" dirty="0">
              <a:solidFill>
                <a:schemeClr val="bg2">
                  <a:lumMod val="25000"/>
                </a:schemeClr>
              </a:solidFill>
              <a:latin typeface="+mn-lt"/>
            </a:endParaRPr>
          </a:p>
        </p:txBody>
      </p:sp>
      <p:grpSp>
        <p:nvGrpSpPr>
          <p:cNvPr id="38" name="Group 37"/>
          <p:cNvGrpSpPr/>
          <p:nvPr/>
        </p:nvGrpSpPr>
        <p:grpSpPr>
          <a:xfrm>
            <a:off x="742251" y="1830769"/>
            <a:ext cx="7544041" cy="4230456"/>
            <a:chOff x="85057" y="1118431"/>
            <a:chExt cx="8601743" cy="4969989"/>
          </a:xfrm>
        </p:grpSpPr>
        <p:sp>
          <p:nvSpPr>
            <p:cNvPr id="39" name="AutoShape 2"/>
            <p:cNvSpPr>
              <a:spLocks/>
            </p:cNvSpPr>
            <p:nvPr/>
          </p:nvSpPr>
          <p:spPr bwMode="auto">
            <a:xfrm>
              <a:off x="85057" y="1323736"/>
              <a:ext cx="8601743" cy="461986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alpha val="70000"/>
              </a:srgbClr>
            </a:solidFill>
            <a:ln>
              <a:noFill/>
            </a:ln>
            <a:effectLst/>
          </p:spPr>
          <p:txBody>
            <a:bodyPr lIns="0" tIns="0" rIns="0" bIns="0" anchor="ctr"/>
            <a:lstStyle/>
            <a:p>
              <a:endParaRPr lang="pt-BR" sz="1800" dirty="0">
                <a:solidFill>
                  <a:srgbClr val="000000"/>
                </a:solidFill>
                <a:latin typeface="+mn-lt"/>
              </a:endParaRPr>
            </a:p>
          </p:txBody>
        </p:sp>
        <p:sp>
          <p:nvSpPr>
            <p:cNvPr id="40" name="Circular Arrow 39"/>
            <p:cNvSpPr/>
            <p:nvPr/>
          </p:nvSpPr>
          <p:spPr>
            <a:xfrm>
              <a:off x="1794172" y="1118431"/>
              <a:ext cx="5338012" cy="4829573"/>
            </a:xfrm>
            <a:prstGeom prst="circularArrow">
              <a:avLst>
                <a:gd name="adj1" fmla="val 5544"/>
                <a:gd name="adj2" fmla="val 330680"/>
                <a:gd name="adj3" fmla="val 13785158"/>
                <a:gd name="adj4" fmla="val 17380347"/>
                <a:gd name="adj5" fmla="val 5757"/>
              </a:avLst>
            </a:prstGeom>
            <a:solidFill>
              <a:schemeClr val="bg1">
                <a:lumMod val="50000"/>
              </a:schemeClr>
            </a:solidFill>
            <a:ln>
              <a:noFill/>
            </a:ln>
            <a:effectLst/>
          </p:spPr>
        </p:sp>
        <p:sp>
          <p:nvSpPr>
            <p:cNvPr id="41" name="Rounded Rectangle 5"/>
            <p:cNvSpPr/>
            <p:nvPr/>
          </p:nvSpPr>
          <p:spPr>
            <a:xfrm>
              <a:off x="3327961" y="1205011"/>
              <a:ext cx="2274820" cy="808643"/>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err="1">
                  <a:latin typeface="+mn-lt"/>
                </a:rPr>
                <a:t>Risk</a:t>
              </a:r>
              <a:r>
                <a:rPr lang="pt-BR" sz="1600" b="1" kern="0" dirty="0">
                  <a:latin typeface="+mn-lt"/>
                </a:rPr>
                <a:t> </a:t>
              </a:r>
              <a:r>
                <a:rPr lang="pt-BR" sz="1600" b="1" kern="0" dirty="0" err="1">
                  <a:latin typeface="+mn-lt"/>
                </a:rPr>
                <a:t>Assessment</a:t>
              </a:r>
              <a:endParaRPr kumimoji="0" lang="pt-BR" sz="1600" b="1" i="0" u="none" strike="noStrike" kern="0" cap="none" spc="0" normalizeH="0" baseline="0" noProof="0" dirty="0" smtClean="0">
                <a:effectLst/>
                <a:uLnTx/>
                <a:uFillTx/>
                <a:latin typeface="+mn-lt"/>
              </a:endParaRPr>
            </a:p>
          </p:txBody>
        </p:sp>
        <p:sp>
          <p:nvSpPr>
            <p:cNvPr id="42" name="Rounded Rectangle 7"/>
            <p:cNvSpPr/>
            <p:nvPr/>
          </p:nvSpPr>
          <p:spPr>
            <a:xfrm>
              <a:off x="5999589" y="3221091"/>
              <a:ext cx="2416759" cy="777531"/>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a:latin typeface="+mn-lt"/>
                </a:rPr>
                <a:t>Policies and </a:t>
              </a:r>
              <a:r>
                <a:rPr lang="pt-BR" sz="1600" b="1" kern="0" dirty="0" err="1">
                  <a:latin typeface="+mn-lt"/>
                </a:rPr>
                <a:t>Internal</a:t>
              </a:r>
              <a:r>
                <a:rPr lang="pt-BR" sz="1600" b="1" kern="0" dirty="0">
                  <a:latin typeface="+mn-lt"/>
                </a:rPr>
                <a:t> </a:t>
              </a:r>
              <a:r>
                <a:rPr lang="pt-BR" sz="1600" b="1" kern="0" dirty="0" err="1">
                  <a:latin typeface="+mn-lt"/>
                </a:rPr>
                <a:t>Controls</a:t>
              </a:r>
              <a:endParaRPr kumimoji="0" lang="pt-BR" sz="1600" b="1" i="0" u="none" strike="noStrike" kern="0" cap="none" spc="0" normalizeH="0" baseline="0" noProof="0" dirty="0" smtClean="0">
                <a:effectLst/>
                <a:uLnTx/>
                <a:uFillTx/>
                <a:latin typeface="+mn-lt"/>
              </a:endParaRPr>
            </a:p>
          </p:txBody>
        </p:sp>
        <p:sp>
          <p:nvSpPr>
            <p:cNvPr id="43" name="Rounded Rectangle 42"/>
            <p:cNvSpPr/>
            <p:nvPr/>
          </p:nvSpPr>
          <p:spPr>
            <a:xfrm>
              <a:off x="6011324" y="2087795"/>
              <a:ext cx="2223354" cy="733612"/>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a:latin typeface="+mn-lt"/>
                </a:rPr>
                <a:t>Top Management</a:t>
              </a:r>
              <a:endParaRPr kumimoji="0" lang="pt-BR" sz="1600" b="1" i="0" u="none" strike="noStrike" kern="0" cap="none" spc="0" normalizeH="0" baseline="0" noProof="0" dirty="0" smtClean="0">
                <a:effectLst/>
                <a:uLnTx/>
                <a:uFillTx/>
                <a:latin typeface="+mn-lt"/>
              </a:endParaRPr>
            </a:p>
          </p:txBody>
        </p:sp>
        <p:sp>
          <p:nvSpPr>
            <p:cNvPr id="44" name="Rounded Rectangle 11"/>
            <p:cNvSpPr/>
            <p:nvPr/>
          </p:nvSpPr>
          <p:spPr>
            <a:xfrm>
              <a:off x="5489791" y="4372559"/>
              <a:ext cx="2490483" cy="794560"/>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a:latin typeface="+mn-lt"/>
                </a:rPr>
                <a:t>Communication and Training</a:t>
              </a:r>
              <a:endParaRPr kumimoji="0" lang="pt-BR" sz="1600" b="1" i="0" u="none" strike="noStrike" kern="0" cap="none" spc="0" normalizeH="0" baseline="0" noProof="0" dirty="0" smtClean="0">
                <a:effectLst/>
                <a:uLnTx/>
                <a:uFillTx/>
                <a:latin typeface="+mn-lt"/>
              </a:endParaRPr>
            </a:p>
          </p:txBody>
        </p:sp>
        <p:sp>
          <p:nvSpPr>
            <p:cNvPr id="45" name="Rounded Rectangle 13"/>
            <p:cNvSpPr/>
            <p:nvPr/>
          </p:nvSpPr>
          <p:spPr>
            <a:xfrm>
              <a:off x="3273998" y="5372717"/>
              <a:ext cx="2534498" cy="715703"/>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err="1">
                  <a:latin typeface="+mn-lt"/>
                </a:rPr>
                <a:t>Monitoring</a:t>
              </a:r>
              <a:r>
                <a:rPr lang="pt-BR" sz="1600" b="1" kern="0" dirty="0">
                  <a:latin typeface="+mn-lt"/>
                </a:rPr>
                <a:t> and </a:t>
              </a:r>
              <a:r>
                <a:rPr lang="pt-BR" sz="1600" b="1" kern="0" dirty="0" err="1">
                  <a:latin typeface="+mn-lt"/>
                </a:rPr>
                <a:t>Auditing</a:t>
              </a:r>
              <a:endParaRPr kumimoji="0" lang="pt-BR" sz="1600" b="1" i="0" u="none" strike="noStrike" kern="0" cap="none" spc="0" normalizeH="0" baseline="0" noProof="0" dirty="0" smtClean="0">
                <a:effectLst/>
                <a:uLnTx/>
                <a:uFillTx/>
                <a:latin typeface="+mn-lt"/>
              </a:endParaRPr>
            </a:p>
          </p:txBody>
        </p:sp>
        <p:sp>
          <p:nvSpPr>
            <p:cNvPr id="46" name="Rounded Rectangle 15"/>
            <p:cNvSpPr/>
            <p:nvPr/>
          </p:nvSpPr>
          <p:spPr>
            <a:xfrm>
              <a:off x="1045172" y="4375032"/>
              <a:ext cx="2127095" cy="764705"/>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a:latin typeface="+mn-lt"/>
                </a:rPr>
                <a:t>Investigation and </a:t>
              </a:r>
              <a:r>
                <a:rPr lang="pt-BR" sz="1600" b="1" kern="0" dirty="0" err="1" smtClean="0">
                  <a:latin typeface="+mn-lt"/>
                </a:rPr>
                <a:t>report</a:t>
              </a:r>
              <a:r>
                <a:rPr lang="pt-BR" sz="1600" b="1" kern="0" dirty="0" smtClean="0">
                  <a:latin typeface="+mn-lt"/>
                </a:rPr>
                <a:t> </a:t>
              </a:r>
              <a:r>
                <a:rPr kumimoji="0" lang="pt-BR" sz="1400" b="1" i="0" u="none" strike="noStrike" kern="0" cap="none" spc="0" normalizeH="0" baseline="0" noProof="0" dirty="0" smtClean="0">
                  <a:effectLst/>
                  <a:uLnTx/>
                  <a:uFillTx/>
                  <a:latin typeface="+mn-lt"/>
                </a:rPr>
                <a:t>(</a:t>
              </a:r>
              <a:r>
                <a:rPr kumimoji="0" lang="pt-BR" sz="1400" b="1" i="1" u="none" strike="noStrike" kern="0" cap="none" spc="0" normalizeH="0" baseline="0" noProof="0" dirty="0" err="1" smtClean="0">
                  <a:effectLst/>
                  <a:uLnTx/>
                  <a:uFillTx/>
                  <a:latin typeface="+mn-lt"/>
                </a:rPr>
                <a:t>Helpline</a:t>
              </a:r>
              <a:r>
                <a:rPr kumimoji="0" lang="pt-BR" sz="1400" b="1" i="0" u="none" strike="noStrike" kern="0" cap="none" spc="0" normalizeH="0" baseline="0" noProof="0" dirty="0" smtClean="0">
                  <a:effectLst/>
                  <a:uLnTx/>
                  <a:uFillTx/>
                  <a:latin typeface="+mn-lt"/>
                </a:rPr>
                <a:t>)</a:t>
              </a:r>
            </a:p>
          </p:txBody>
        </p:sp>
        <p:sp>
          <p:nvSpPr>
            <p:cNvPr id="47" name="Rounded Rectangle 17"/>
            <p:cNvSpPr/>
            <p:nvPr/>
          </p:nvSpPr>
          <p:spPr>
            <a:xfrm>
              <a:off x="542913" y="3188424"/>
              <a:ext cx="2259408" cy="807338"/>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pt-BR" sz="1600" b="1" i="0" u="none" strike="noStrike" kern="0" cap="none" spc="0" normalizeH="0" baseline="0" noProof="0" dirty="0" err="1" smtClean="0">
                  <a:effectLst/>
                  <a:uLnTx/>
                  <a:uFillTx/>
                  <a:latin typeface="+mn-lt"/>
                </a:rPr>
                <a:t>Due</a:t>
              </a:r>
              <a:endParaRPr kumimoji="0" lang="pt-BR" sz="1600" b="1" i="0" u="none" strike="noStrike" kern="0" cap="none" spc="0" normalizeH="0" baseline="0" noProof="0" dirty="0" smtClean="0">
                <a:effectLst/>
                <a:uLnTx/>
                <a:uFillTx/>
                <a:latin typeface="+mn-lt"/>
              </a:endParaRPr>
            </a:p>
            <a:p>
              <a:pPr marL="0" marR="0" lvl="0" indent="0" algn="ctr" defTabSz="977900" eaLnBrk="1" fontAlgn="auto" latinLnBrk="0" hangingPunct="1">
                <a:lnSpc>
                  <a:spcPct val="90000"/>
                </a:lnSpc>
                <a:spcBef>
                  <a:spcPts val="0"/>
                </a:spcBef>
                <a:spcAft>
                  <a:spcPct val="35000"/>
                </a:spcAft>
                <a:buClrTx/>
                <a:buSzTx/>
                <a:buFontTx/>
                <a:buNone/>
                <a:tabLst/>
                <a:defRPr/>
              </a:pPr>
              <a:r>
                <a:rPr kumimoji="0" lang="pt-BR" sz="1600" b="1" i="0" u="none" strike="noStrike" kern="0" cap="none" spc="0" normalizeH="0" baseline="0" noProof="0" dirty="0" smtClean="0">
                  <a:effectLst/>
                  <a:uLnTx/>
                  <a:uFillTx/>
                  <a:latin typeface="+mn-lt"/>
                </a:rPr>
                <a:t> </a:t>
              </a:r>
              <a:r>
                <a:rPr kumimoji="0" lang="pt-BR" sz="1600" b="1" i="0" u="none" strike="noStrike" kern="0" cap="none" spc="0" normalizeH="0" baseline="0" noProof="0" dirty="0" err="1" smtClean="0">
                  <a:effectLst/>
                  <a:uLnTx/>
                  <a:uFillTx/>
                  <a:latin typeface="+mn-lt"/>
                </a:rPr>
                <a:t>Diligence</a:t>
              </a:r>
              <a:endParaRPr kumimoji="0" lang="pt-BR" sz="1600" b="1" i="0" u="none" strike="noStrike" kern="0" cap="none" spc="0" normalizeH="0" baseline="0" noProof="0" dirty="0" smtClean="0">
                <a:effectLst/>
                <a:uLnTx/>
                <a:uFillTx/>
                <a:latin typeface="+mn-lt"/>
              </a:endParaRPr>
            </a:p>
          </p:txBody>
        </p:sp>
        <p:sp>
          <p:nvSpPr>
            <p:cNvPr id="50" name="Rounded Rectangle 19"/>
            <p:cNvSpPr/>
            <p:nvPr/>
          </p:nvSpPr>
          <p:spPr>
            <a:xfrm>
              <a:off x="616515" y="2029331"/>
              <a:ext cx="2274615" cy="835349"/>
            </a:xfrm>
            <a:prstGeom prst="roundRect">
              <a:avLst/>
            </a:prstGeom>
            <a:solidFill>
              <a:srgbClr val="FFD200"/>
            </a:solidFill>
            <a:ln>
              <a:noFill/>
            </a:ln>
            <a:effectLst>
              <a:outerShdw blurRad="50800" dist="38100" dir="2700000" algn="tl" rotWithShape="0">
                <a:prstClr val="black">
                  <a:alpha val="40000"/>
                </a:prstClr>
              </a:outerShdw>
            </a:effectLst>
            <a:scene3d>
              <a:camera prst="orthographicFront"/>
              <a:lightRig rig="threePt" dir="t"/>
            </a:scene3d>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lang="pt-BR" sz="1600" b="1" kern="0" dirty="0" err="1">
                  <a:latin typeface="+mn-lt"/>
                </a:rPr>
                <a:t>Periodic</a:t>
              </a:r>
              <a:r>
                <a:rPr lang="pt-BR" sz="1600" b="1" kern="0" dirty="0">
                  <a:latin typeface="+mn-lt"/>
                </a:rPr>
                <a:t> </a:t>
              </a:r>
              <a:r>
                <a:rPr lang="pt-BR" sz="1600" b="1" kern="0" dirty="0" err="1">
                  <a:latin typeface="+mn-lt"/>
                </a:rPr>
                <a:t>Program</a:t>
              </a:r>
              <a:r>
                <a:rPr lang="pt-BR" sz="1600" b="1" kern="0" dirty="0">
                  <a:latin typeface="+mn-lt"/>
                </a:rPr>
                <a:t> </a:t>
              </a:r>
              <a:r>
                <a:rPr lang="pt-BR" sz="1600" b="1" kern="0" dirty="0" err="1">
                  <a:latin typeface="+mn-lt"/>
                </a:rPr>
                <a:t>review</a:t>
              </a:r>
              <a:endParaRPr kumimoji="0" lang="pt-BR" sz="1600" b="1" i="0" u="none" strike="noStrike" kern="0" cap="none" spc="0" normalizeH="0" baseline="0" noProof="0" dirty="0" smtClean="0">
                <a:effectLst/>
                <a:uLnTx/>
                <a:uFillTx/>
                <a:latin typeface="+mn-lt"/>
              </a:endParaRPr>
            </a:p>
          </p:txBody>
        </p:sp>
      </p:grpSp>
    </p:spTree>
    <p:extLst>
      <p:ext uri="{BB962C8B-B14F-4D97-AF65-F5344CB8AC3E}">
        <p14:creationId xmlns:p14="http://schemas.microsoft.com/office/powerpoint/2010/main" val="23988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14</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sp>
        <p:nvSpPr>
          <p:cNvPr id="10" name="Rectangle 9"/>
          <p:cNvSpPr>
            <a:spLocks noChangeArrowheads="1"/>
          </p:cNvSpPr>
          <p:nvPr/>
        </p:nvSpPr>
        <p:spPr bwMode="auto">
          <a:xfrm>
            <a:off x="383889" y="1426938"/>
            <a:ext cx="3714750" cy="4583306"/>
          </a:xfrm>
          <a:prstGeom prst="rect">
            <a:avLst/>
          </a:prstGeom>
          <a:noFill/>
          <a:ln w="12700" algn="ctr">
            <a:noFill/>
            <a:miter lim="800000"/>
            <a:headEnd/>
            <a:tailEnd/>
          </a:ln>
        </p:spPr>
        <p:txBody>
          <a:bodyPr lIns="0" tIns="0" rIns="0" bIns="0">
            <a:spAutoFit/>
          </a:bodyPr>
          <a:lstStyle/>
          <a:p>
            <a:pPr algn="just" defTabSz="860678" fontAlgn="auto">
              <a:spcBef>
                <a:spcPts val="266"/>
              </a:spcBef>
              <a:spcAft>
                <a:spcPts val="0"/>
              </a:spcAft>
              <a:defRPr/>
            </a:pPr>
            <a:r>
              <a:rPr lang="pt-BR" sz="900" b="1" kern="0" dirty="0" smtClean="0">
                <a:solidFill>
                  <a:srgbClr val="646464">
                    <a:lumMod val="50000"/>
                  </a:srgbClr>
                </a:solidFill>
                <a:ea typeface="+mn-ea"/>
                <a:cs typeface="Times New Roman" pitchFamily="18" charset="0"/>
              </a:rPr>
              <a:t>EY |</a:t>
            </a:r>
            <a:r>
              <a:rPr lang="pt-BR" sz="900" b="1" kern="0" dirty="0" smtClean="0">
                <a:solidFill>
                  <a:srgbClr val="FFD200"/>
                </a:solidFill>
                <a:ea typeface="+mn-ea"/>
                <a:cs typeface="Times New Roman" pitchFamily="18" charset="0"/>
              </a:rPr>
              <a:t>  </a:t>
            </a:r>
            <a:r>
              <a:rPr lang="pt-BR" sz="900" b="1" dirty="0"/>
              <a:t> </a:t>
            </a:r>
            <a:r>
              <a:rPr lang="en-US" sz="900" dirty="0"/>
              <a:t>Assurance | Tax | Transactions | Advisory</a:t>
            </a:r>
            <a:endParaRPr lang="en-US" sz="900" kern="0" dirty="0">
              <a:solidFill>
                <a:prstClr val="black">
                  <a:lumMod val="75000"/>
                  <a:lumOff val="25000"/>
                </a:prstClr>
              </a:solidFill>
              <a:latin typeface="Arial"/>
              <a:ea typeface="+mn-ea"/>
              <a:cs typeface="Times New Roman" pitchFamily="18" charset="0"/>
            </a:endParaRPr>
          </a:p>
          <a:p>
            <a:pPr algn="just" defTabSz="860678" fontAlgn="auto">
              <a:lnSpc>
                <a:spcPts val="1320"/>
              </a:lnSpc>
              <a:spcBef>
                <a:spcPts val="266"/>
              </a:spcBef>
              <a:spcAft>
                <a:spcPts val="200"/>
              </a:spcAft>
              <a:defRPr/>
            </a:pPr>
            <a:r>
              <a:rPr lang="en-US" b="1" kern="0" dirty="0">
                <a:solidFill>
                  <a:prstClr val="black">
                    <a:lumMod val="75000"/>
                    <a:lumOff val="25000"/>
                  </a:prstClr>
                </a:solidFill>
                <a:ea typeface="+mn-ea"/>
                <a:cs typeface="Times New Roman" pitchFamily="18" charset="0"/>
              </a:rPr>
              <a:t/>
            </a:r>
            <a:br>
              <a:rPr lang="en-US" b="1" kern="0" dirty="0">
                <a:solidFill>
                  <a:prstClr val="black">
                    <a:lumMod val="75000"/>
                    <a:lumOff val="25000"/>
                  </a:prstClr>
                </a:solidFill>
                <a:ea typeface="+mn-ea"/>
                <a:cs typeface="Times New Roman" pitchFamily="18" charset="0"/>
              </a:rPr>
            </a:br>
            <a:r>
              <a:rPr lang="en-US" sz="1000" b="1" dirty="0"/>
              <a:t>About EY</a:t>
            </a:r>
            <a:endParaRPr lang="en-US" sz="1050" b="1" kern="0" dirty="0">
              <a:solidFill>
                <a:sysClr val="windowText" lastClr="000000">
                  <a:lumMod val="85000"/>
                  <a:lumOff val="15000"/>
                </a:sysClr>
              </a:solidFill>
              <a:ea typeface="+mn-ea"/>
              <a:cs typeface="Times New Roman" pitchFamily="18" charset="0"/>
            </a:endParaRPr>
          </a:p>
          <a:p>
            <a:pPr algn="just" defTabSz="860678" fontAlgn="auto">
              <a:lnSpc>
                <a:spcPts val="1100"/>
              </a:lnSpc>
              <a:spcBef>
                <a:spcPts val="266"/>
              </a:spcBef>
              <a:spcAft>
                <a:spcPts val="300"/>
              </a:spcAft>
              <a:defRPr/>
            </a:pPr>
            <a:r>
              <a:rPr lang="en-US" sz="900" kern="0" dirty="0">
                <a:solidFill>
                  <a:prstClr val="black">
                    <a:lumMod val="75000"/>
                    <a:lumOff val="25000"/>
                  </a:prstClr>
                </a:solidFill>
                <a:ea typeface="+mn-ea"/>
                <a:cs typeface="Times New Roman" pitchFamily="18" charset="0"/>
              </a:rPr>
              <a:t>EY is a global leader on Assurance, Tax, Transactions and Advisory services. Our insights and quality services which we provide help the trust creation in the capital markets and in the economies around the world. We develop outstanding leaders who work with the team to meet our commitments to all the stakeholders. Thus, we perform an essential role on building a better business world to our people, our clients and our communities.</a:t>
            </a:r>
          </a:p>
          <a:p>
            <a:pPr algn="just" defTabSz="860678" fontAlgn="auto">
              <a:lnSpc>
                <a:spcPts val="1100"/>
              </a:lnSpc>
              <a:spcBef>
                <a:spcPts val="266"/>
              </a:spcBef>
              <a:spcAft>
                <a:spcPts val="300"/>
              </a:spcAft>
              <a:defRPr/>
            </a:pPr>
            <a:r>
              <a:rPr lang="en-US" sz="900" kern="0" dirty="0">
                <a:solidFill>
                  <a:prstClr val="black">
                    <a:lumMod val="75000"/>
                    <a:lumOff val="25000"/>
                  </a:prstClr>
                </a:solidFill>
                <a:ea typeface="+mn-ea"/>
                <a:cs typeface="Times New Roman" pitchFamily="18" charset="0"/>
              </a:rPr>
              <a:t> At Brazil, EY is the most complete company providing Assurance, Tax, Transactions and Advisory services, counting with 5,000 professionals to support and serve more than 3,400 clients from small, medium, and large </a:t>
            </a:r>
            <a:r>
              <a:rPr lang="en-US" sz="900" kern="0" dirty="0" smtClean="0">
                <a:solidFill>
                  <a:prstClr val="black">
                    <a:lumMod val="75000"/>
                    <a:lumOff val="25000"/>
                  </a:prstClr>
                </a:solidFill>
                <a:ea typeface="+mn-ea"/>
                <a:cs typeface="Times New Roman" pitchFamily="18" charset="0"/>
              </a:rPr>
              <a:t>businesses, </a:t>
            </a:r>
            <a:endParaRPr lang="en-US" sz="900" kern="0" dirty="0">
              <a:solidFill>
                <a:prstClr val="black">
                  <a:lumMod val="75000"/>
                  <a:lumOff val="25000"/>
                </a:prstClr>
              </a:solidFill>
              <a:ea typeface="+mn-ea"/>
              <a:cs typeface="Times New Roman" pitchFamily="18" charset="0"/>
            </a:endParaRPr>
          </a:p>
          <a:p>
            <a:pPr algn="just" defTabSz="860678" fontAlgn="auto">
              <a:lnSpc>
                <a:spcPts val="1100"/>
              </a:lnSpc>
              <a:spcBef>
                <a:spcPts val="266"/>
              </a:spcBef>
              <a:spcAft>
                <a:spcPts val="300"/>
              </a:spcAft>
              <a:defRPr/>
            </a:pPr>
            <a:r>
              <a:rPr lang="en-US" sz="900" kern="0" dirty="0">
                <a:solidFill>
                  <a:prstClr val="black">
                    <a:lumMod val="75000"/>
                    <a:lumOff val="25000"/>
                  </a:prstClr>
                </a:solidFill>
                <a:ea typeface="+mn-ea"/>
                <a:cs typeface="Times New Roman" pitchFamily="18" charset="0"/>
              </a:rPr>
              <a:t> In 2012, EY Brazil has become the Official Supporter to Olympic Games Rio 2016TM and the sole provider of consultancy service to the Organizing Committee. The alignment of the Olympic Movement values and EY values has been decisive in this initiative.</a:t>
            </a:r>
          </a:p>
          <a:p>
            <a:pPr algn="just" defTabSz="860678" fontAlgn="auto">
              <a:lnSpc>
                <a:spcPts val="1100"/>
              </a:lnSpc>
              <a:spcBef>
                <a:spcPts val="266"/>
              </a:spcBef>
              <a:spcAft>
                <a:spcPts val="300"/>
              </a:spcAft>
              <a:defRPr/>
            </a:pPr>
            <a:r>
              <a:rPr lang="en-US" sz="900" kern="0" dirty="0">
                <a:solidFill>
                  <a:prstClr val="black">
                    <a:lumMod val="75000"/>
                    <a:lumOff val="25000"/>
                  </a:prstClr>
                </a:solidFill>
                <a:ea typeface="+mn-ea"/>
                <a:cs typeface="Times New Roman" pitchFamily="18" charset="0"/>
              </a:rPr>
              <a:t> EY refers to the global organization, and may refer to one or more, of the member firms of Ernst &amp; Young Global Limited (EYG), each of which is a separate legal entity. Ernst &amp; Young Global Limited, a UK company limited by guarantee, does not provide services to clients. For </a:t>
            </a:r>
            <a:r>
              <a:rPr lang="en-US" sz="900" kern="0" dirty="0" smtClean="0">
                <a:solidFill>
                  <a:prstClr val="black">
                    <a:lumMod val="75000"/>
                    <a:lumOff val="25000"/>
                  </a:prstClr>
                </a:solidFill>
                <a:ea typeface="+mn-ea"/>
                <a:cs typeface="Times New Roman" pitchFamily="18" charset="0"/>
              </a:rPr>
              <a:t>more </a:t>
            </a:r>
            <a:r>
              <a:rPr lang="en-US" sz="900" kern="0" dirty="0">
                <a:solidFill>
                  <a:prstClr val="black">
                    <a:lumMod val="75000"/>
                    <a:lumOff val="25000"/>
                  </a:prstClr>
                </a:solidFill>
                <a:ea typeface="+mn-ea"/>
                <a:cs typeface="Times New Roman" pitchFamily="18" charset="0"/>
              </a:rPr>
              <a:t>information about our organization, go to ey.com.br.</a:t>
            </a:r>
          </a:p>
          <a:p>
            <a:pPr algn="just" defTabSz="860678" fontAlgn="auto">
              <a:lnSpc>
                <a:spcPts val="700"/>
              </a:lnSpc>
              <a:spcBef>
                <a:spcPts val="266"/>
              </a:spcBef>
              <a:spcAft>
                <a:spcPts val="0"/>
              </a:spcAft>
              <a:defRPr/>
            </a:pPr>
            <a:endParaRPr lang="pt-BR" sz="1000" kern="0" dirty="0" smtClean="0">
              <a:solidFill>
                <a:prstClr val="black">
                  <a:lumMod val="75000"/>
                  <a:lumOff val="25000"/>
                </a:prstClr>
              </a:solidFill>
              <a:ea typeface="+mn-ea"/>
              <a:cs typeface="Times New Roman" pitchFamily="18" charset="0"/>
            </a:endParaRPr>
          </a:p>
          <a:p>
            <a:pPr algn="just" defTabSz="860678" fontAlgn="auto">
              <a:spcBef>
                <a:spcPts val="0"/>
              </a:spcBef>
              <a:spcAft>
                <a:spcPts val="0"/>
              </a:spcAft>
              <a:defRPr/>
            </a:pPr>
            <a:r>
              <a:rPr lang="en-US" sz="1000" b="1" dirty="0">
                <a:solidFill>
                  <a:prstClr val="black">
                    <a:lumMod val="75000"/>
                    <a:lumOff val="25000"/>
                  </a:prstClr>
                </a:solidFill>
                <a:ea typeface="+mn-ea"/>
                <a:cs typeface="Times New Roman" pitchFamily="18" charset="0"/>
              </a:rPr>
              <a:t>© 2013 EYGM Limited. All rights reserved.</a:t>
            </a:r>
          </a:p>
          <a:p>
            <a:pPr algn="just" defTabSz="860678" fontAlgn="auto">
              <a:lnSpc>
                <a:spcPts val="700"/>
              </a:lnSpc>
              <a:spcBef>
                <a:spcPts val="266"/>
              </a:spcBef>
              <a:spcAft>
                <a:spcPts val="0"/>
              </a:spcAft>
              <a:defRPr/>
            </a:pPr>
            <a:endParaRPr lang="pt-BR" sz="1000" kern="0" dirty="0">
              <a:solidFill>
                <a:prstClr val="black">
                  <a:lumMod val="75000"/>
                  <a:lumOff val="25000"/>
                </a:prstClr>
              </a:solidFill>
              <a:ea typeface="+mn-ea"/>
              <a:cs typeface="Times New Roman" pitchFamily="18" charset="0"/>
            </a:endParaRPr>
          </a:p>
          <a:p>
            <a:pPr algn="just" defTabSz="860678" fontAlgn="auto">
              <a:spcBef>
                <a:spcPts val="0"/>
              </a:spcBef>
              <a:spcAft>
                <a:spcPts val="0"/>
              </a:spcAft>
              <a:defRPr/>
            </a:pPr>
            <a:r>
              <a:rPr lang="en-US" sz="1000" b="1" kern="0" dirty="0">
                <a:solidFill>
                  <a:prstClr val="black">
                    <a:lumMod val="75000"/>
                    <a:lumOff val="25000"/>
                  </a:prstClr>
                </a:solidFill>
                <a:ea typeface="+mn-ea"/>
                <a:cs typeface="Times New Roman" pitchFamily="18" charset="0"/>
              </a:rPr>
              <a:t>www.ey.com.br</a:t>
            </a:r>
          </a:p>
          <a:p>
            <a:pPr algn="just" defTabSz="860678" fontAlgn="auto">
              <a:spcBef>
                <a:spcPts val="0"/>
              </a:spcBef>
              <a:spcAft>
                <a:spcPts val="0"/>
              </a:spcAft>
              <a:defRPr/>
            </a:pPr>
            <a:endParaRPr lang="en-US" sz="1200" b="1" kern="0" dirty="0">
              <a:solidFill>
                <a:prstClr val="black">
                  <a:lumMod val="75000"/>
                  <a:lumOff val="25000"/>
                </a:prstClr>
              </a:solidFill>
              <a:ea typeface="+mn-ea"/>
              <a:cs typeface="Times New Roman" pitchFamily="18" charset="0"/>
            </a:endParaRPr>
          </a:p>
          <a:p>
            <a:pPr algn="just" defTabSz="860678" fontAlgn="auto">
              <a:spcBef>
                <a:spcPts val="0"/>
              </a:spcBef>
              <a:spcAft>
                <a:spcPts val="0"/>
              </a:spcAft>
              <a:defRPr/>
            </a:pPr>
            <a:endParaRPr lang="en-US" kern="0" dirty="0">
              <a:solidFill>
                <a:prstClr val="black">
                  <a:lumMod val="75000"/>
                  <a:lumOff val="25000"/>
                </a:prstClr>
              </a:solidFill>
              <a:ea typeface="+mn-ea"/>
              <a:cs typeface="Times New Roman" pitchFamily="18" charset="0"/>
            </a:endParaRPr>
          </a:p>
        </p:txBody>
      </p:sp>
      <p:pic>
        <p:nvPicPr>
          <p:cNvPr id="11" name="Picture 2" descr="C:\WINDOWS\Temp\Winzip\wzf4ea\Conjugada_maior_2cm_hor_com_fio_preto\Rio2016_conjugada_maior_2cm_hor_com_fio_preto.jpg"/>
          <p:cNvPicPr>
            <a:picLocks noChangeAspect="1" noChangeArrowheads="1"/>
          </p:cNvPicPr>
          <p:nvPr/>
        </p:nvPicPr>
        <p:blipFill>
          <a:blip r:embed="rId2" cstate="print"/>
          <a:srcRect/>
          <a:stretch>
            <a:fillRect/>
          </a:stretch>
        </p:blipFill>
        <p:spPr bwMode="auto">
          <a:xfrm>
            <a:off x="6167289" y="1358698"/>
            <a:ext cx="2403253" cy="1740921"/>
          </a:xfrm>
          <a:prstGeom prst="rect">
            <a:avLst/>
          </a:prstGeom>
          <a:noFill/>
        </p:spPr>
      </p:pic>
      <p:sp>
        <p:nvSpPr>
          <p:cNvPr id="12" name="TextBox 11"/>
          <p:cNvSpPr txBox="1"/>
          <p:nvPr/>
        </p:nvSpPr>
        <p:spPr>
          <a:xfrm>
            <a:off x="6167288" y="4221126"/>
            <a:ext cx="2341919" cy="1129469"/>
          </a:xfrm>
          <a:custGeom>
            <a:avLst/>
            <a:gdLst>
              <a:gd name="connsiteX0" fmla="*/ 0 w 3260723"/>
              <a:gd name="connsiteY0" fmla="*/ 0 h 4079875"/>
              <a:gd name="connsiteX1" fmla="*/ 3260723 w 3260723"/>
              <a:gd name="connsiteY1" fmla="*/ 0 h 4079875"/>
              <a:gd name="connsiteX2" fmla="*/ 3260723 w 3260723"/>
              <a:gd name="connsiteY2" fmla="*/ 4079875 h 4079875"/>
              <a:gd name="connsiteX3" fmla="*/ 0 w 3260723"/>
              <a:gd name="connsiteY3" fmla="*/ 4079875 h 4079875"/>
              <a:gd name="connsiteX4" fmla="*/ 0 w 3260723"/>
              <a:gd name="connsiteY4" fmla="*/ 0 h 4079875"/>
              <a:gd name="connsiteX0" fmla="*/ 0 w 3260723"/>
              <a:gd name="connsiteY0" fmla="*/ 0 h 4079875"/>
              <a:gd name="connsiteX1" fmla="*/ 3260723 w 3260723"/>
              <a:gd name="connsiteY1" fmla="*/ 0 h 4079875"/>
              <a:gd name="connsiteX2" fmla="*/ 3260723 w 3260723"/>
              <a:gd name="connsiteY2" fmla="*/ 3494087 h 4079875"/>
              <a:gd name="connsiteX3" fmla="*/ 0 w 3260723"/>
              <a:gd name="connsiteY3" fmla="*/ 4079875 h 4079875"/>
              <a:gd name="connsiteX4" fmla="*/ 0 w 3260723"/>
              <a:gd name="connsiteY4" fmla="*/ 0 h 40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723" h="4079875">
                <a:moveTo>
                  <a:pt x="0" y="0"/>
                </a:moveTo>
                <a:lnTo>
                  <a:pt x="3260723" y="0"/>
                </a:lnTo>
                <a:lnTo>
                  <a:pt x="3260723" y="3494087"/>
                </a:lnTo>
                <a:lnTo>
                  <a:pt x="0" y="4079875"/>
                </a:lnTo>
                <a:lnTo>
                  <a:pt x="0" y="0"/>
                </a:lnTo>
                <a:close/>
              </a:path>
            </a:pathLst>
          </a:custGeom>
          <a:solidFill>
            <a:srgbClr val="646464"/>
          </a:solidFill>
          <a:ln>
            <a:solidFill>
              <a:srgbClr val="FFE600"/>
            </a:solidFill>
          </a:ln>
        </p:spPr>
        <p:txBody>
          <a:bodyPr wrap="square" lIns="252000" tIns="216000" rIns="252000" bIns="216000" rtlCol="0">
            <a:noAutofit/>
          </a:bodyPr>
          <a:lstStyle/>
          <a:p>
            <a:pPr>
              <a:lnSpc>
                <a:spcPts val="3700"/>
              </a:lnSpc>
              <a:spcBef>
                <a:spcPts val="100"/>
              </a:spcBef>
              <a:spcAft>
                <a:spcPts val="100"/>
              </a:spcAft>
              <a:buSzPct val="70000"/>
            </a:pPr>
            <a:r>
              <a:rPr lang="en-US" sz="2400" b="1" dirty="0">
                <a:solidFill>
                  <a:srgbClr val="FFE600"/>
                </a:solidFill>
                <a:latin typeface="Arial Black" panose="020B0A04020102020204" pitchFamily="34" charset="0"/>
              </a:rPr>
              <a:t>Thank </a:t>
            </a:r>
            <a:r>
              <a:rPr lang="en-US" sz="2400" b="1" dirty="0" smtClean="0">
                <a:solidFill>
                  <a:srgbClr val="FFE600"/>
                </a:solidFill>
                <a:latin typeface="Arial Black" panose="020B0A04020102020204" pitchFamily="34" charset="0"/>
              </a:rPr>
              <a:t>you!</a:t>
            </a:r>
            <a:endParaRPr lang="en-US" sz="2400" b="1" dirty="0">
              <a:solidFill>
                <a:srgbClr val="FFE600"/>
              </a:solidFill>
              <a:latin typeface="Arial Black" panose="020B0A04020102020204" pitchFamily="34" charset="0"/>
            </a:endParaRPr>
          </a:p>
        </p:txBody>
      </p:sp>
    </p:spTree>
    <p:extLst>
      <p:ext uri="{BB962C8B-B14F-4D97-AF65-F5344CB8AC3E}">
        <p14:creationId xmlns:p14="http://schemas.microsoft.com/office/powerpoint/2010/main" val="52082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952"/>
          <a:stretch/>
        </p:blipFill>
        <p:spPr>
          <a:xfrm>
            <a:off x="-1" y="1588"/>
            <a:ext cx="9144001" cy="6856412"/>
          </a:xfrm>
          <a:prstGeom prst="rect">
            <a:avLst/>
          </a:prstGeom>
        </p:spPr>
      </p:pic>
      <p:sp>
        <p:nvSpPr>
          <p:cNvPr id="4" name="Rectangle 3"/>
          <p:cNvSpPr txBox="1">
            <a:spLocks noChangeArrowheads="1"/>
          </p:cNvSpPr>
          <p:nvPr/>
        </p:nvSpPr>
        <p:spPr bwMode="auto">
          <a:xfrm>
            <a:off x="358777" y="738189"/>
            <a:ext cx="3372260" cy="2164499"/>
          </a:xfrm>
          <a:custGeom>
            <a:avLst/>
            <a:gdLst>
              <a:gd name="connsiteX0" fmla="*/ 0 w 4224338"/>
              <a:gd name="connsiteY0" fmla="*/ 0 h 4092575"/>
              <a:gd name="connsiteX1" fmla="*/ 4224338 w 4224338"/>
              <a:gd name="connsiteY1" fmla="*/ 0 h 4092575"/>
              <a:gd name="connsiteX2" fmla="*/ 4224338 w 4224338"/>
              <a:gd name="connsiteY2" fmla="*/ 4092575 h 4092575"/>
              <a:gd name="connsiteX3" fmla="*/ 0 w 4224338"/>
              <a:gd name="connsiteY3" fmla="*/ 4092575 h 4092575"/>
              <a:gd name="connsiteX4" fmla="*/ 0 w 4224338"/>
              <a:gd name="connsiteY4" fmla="*/ 0 h 4092575"/>
              <a:gd name="connsiteX0" fmla="*/ 0 w 4224338"/>
              <a:gd name="connsiteY0" fmla="*/ 0 h 4092575"/>
              <a:gd name="connsiteX1" fmla="*/ 4224338 w 4224338"/>
              <a:gd name="connsiteY1" fmla="*/ 0 h 4092575"/>
              <a:gd name="connsiteX2" fmla="*/ 4224338 w 4224338"/>
              <a:gd name="connsiteY2" fmla="*/ 3351212 h 4092575"/>
              <a:gd name="connsiteX3" fmla="*/ 0 w 4224338"/>
              <a:gd name="connsiteY3" fmla="*/ 4092575 h 4092575"/>
              <a:gd name="connsiteX4" fmla="*/ 0 w 4224338"/>
              <a:gd name="connsiteY4" fmla="*/ 0 h 409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338" h="4092575">
                <a:moveTo>
                  <a:pt x="0" y="0"/>
                </a:moveTo>
                <a:lnTo>
                  <a:pt x="4224338" y="0"/>
                </a:lnTo>
                <a:lnTo>
                  <a:pt x="4224338" y="3351212"/>
                </a:lnTo>
                <a:lnTo>
                  <a:pt x="0" y="4092575"/>
                </a:lnTo>
                <a:lnTo>
                  <a:pt x="0" y="0"/>
                </a:lnTo>
                <a:close/>
              </a:path>
            </a:pathLst>
          </a:custGeom>
          <a:solidFill>
            <a:srgbClr val="FFE600"/>
          </a:solidFill>
          <a:ln w="9525">
            <a:noFill/>
            <a:miter lim="800000"/>
            <a:headEnd/>
            <a:tailEnd/>
          </a:ln>
          <a:effectLst/>
        </p:spPr>
        <p:txBody>
          <a:bodyPr vert="horz" wrap="square" lIns="251876" tIns="251876" rIns="251876" bIns="118740" numCol="1" anchor="t" anchorCtr="0" compatLnSpc="1">
            <a:prstTxWarp prst="textNoShape">
              <a:avLst/>
            </a:prstTxWarp>
          </a:bodyPr>
          <a:lstStyle/>
          <a:p>
            <a:pPr defTabSz="913669" eaLnBrk="0" hangingPunct="0">
              <a:lnSpc>
                <a:spcPct val="90000"/>
              </a:lnSpc>
              <a:spcBef>
                <a:spcPct val="50000"/>
              </a:spcBef>
              <a:spcAft>
                <a:spcPts val="400"/>
              </a:spcAft>
              <a:buClr>
                <a:srgbClr val="FFD200"/>
              </a:buClr>
              <a:buSzPct val="70000"/>
              <a:defRPr/>
            </a:pPr>
            <a:r>
              <a:rPr lang="en-US" sz="2400" b="1" kern="0" dirty="0" smtClean="0">
                <a:solidFill>
                  <a:srgbClr val="808080">
                    <a:lumMod val="50000"/>
                  </a:srgbClr>
                </a:solidFill>
                <a:cs typeface="Arial" panose="020B0604020202020204" pitchFamily="34" charset="0"/>
              </a:rPr>
              <a:t>Global efforts in fighting corruption</a:t>
            </a:r>
          </a:p>
          <a:p>
            <a:pPr defTabSz="913669" eaLnBrk="0" hangingPunct="0">
              <a:lnSpc>
                <a:spcPct val="90000"/>
              </a:lnSpc>
              <a:spcBef>
                <a:spcPct val="50000"/>
              </a:spcBef>
              <a:spcAft>
                <a:spcPts val="400"/>
              </a:spcAft>
              <a:buClr>
                <a:srgbClr val="FFD200"/>
              </a:buClr>
              <a:buSzPct val="70000"/>
              <a:defRPr/>
            </a:pPr>
            <a:endParaRPr lang="en-US" b="1" i="1" kern="0" dirty="0" smtClean="0">
              <a:solidFill>
                <a:srgbClr val="808080">
                  <a:lumMod val="50000"/>
                </a:srgbClr>
              </a:solidFill>
              <a:cs typeface="Arial" panose="020B0604020202020204" pitchFamily="34" charset="0"/>
            </a:endParaRPr>
          </a:p>
          <a:p>
            <a:pPr defTabSz="913669" eaLnBrk="0" hangingPunct="0">
              <a:lnSpc>
                <a:spcPct val="90000"/>
              </a:lnSpc>
              <a:spcBef>
                <a:spcPct val="50000"/>
              </a:spcBef>
              <a:spcAft>
                <a:spcPts val="400"/>
              </a:spcAft>
              <a:buClr>
                <a:srgbClr val="FFD200"/>
              </a:buClr>
              <a:buSzPct val="70000"/>
              <a:defRPr/>
            </a:pPr>
            <a:r>
              <a:rPr lang="en-US" sz="1800" b="1" kern="0" dirty="0" smtClean="0">
                <a:solidFill>
                  <a:srgbClr val="808080">
                    <a:lumMod val="50000"/>
                  </a:srgbClr>
                </a:solidFill>
                <a:cs typeface="Arial" panose="020B0604020202020204" pitchFamily="34" charset="0"/>
              </a:rPr>
              <a:t>Current Scenario</a:t>
            </a:r>
            <a:endParaRPr lang="en-US" sz="1800" b="1" kern="0" dirty="0">
              <a:solidFill>
                <a:srgbClr val="808080">
                  <a:lumMod val="50000"/>
                </a:srgbClr>
              </a:solidFill>
              <a:cs typeface="Arial" panose="020B0604020202020204" pitchFamily="34" charset="0"/>
            </a:endParaRPr>
          </a:p>
        </p:txBody>
      </p:sp>
    </p:spTree>
    <p:extLst>
      <p:ext uri="{BB962C8B-B14F-4D97-AF65-F5344CB8AC3E}">
        <p14:creationId xmlns:p14="http://schemas.microsoft.com/office/powerpoint/2010/main" val="156930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40189"/>
            <a:ext cx="8132081"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defRPr/>
            </a:pPr>
            <a:r>
              <a:rPr lang="en-US" sz="1800" b="1" kern="0" dirty="0" smtClean="0">
                <a:solidFill>
                  <a:schemeClr val="bg2">
                    <a:lumMod val="25000"/>
                  </a:schemeClr>
                </a:solidFill>
                <a:latin typeface="EYInterstate" panose="02000503020000020004" pitchFamily="2" charset="0"/>
              </a:rPr>
              <a:t>THE PHENOMENON OF CORRUPTION:</a:t>
            </a:r>
          </a:p>
          <a:p>
            <a:pPr fontAlgn="auto">
              <a:spcBef>
                <a:spcPts val="0"/>
              </a:spcBef>
              <a:spcAft>
                <a:spcPts val="0"/>
              </a:spcAft>
              <a:defRPr/>
            </a:pPr>
            <a:r>
              <a:rPr lang="en-US" sz="1800" b="1" kern="0" dirty="0" smtClean="0">
                <a:solidFill>
                  <a:schemeClr val="bg2">
                    <a:lumMod val="25000"/>
                  </a:schemeClr>
                </a:solidFill>
                <a:latin typeface="EYInterstate" panose="02000503020000020004" pitchFamily="2" charset="0"/>
              </a:rPr>
              <a:t>WHAT IN ENTAILS?</a:t>
            </a:r>
            <a:endParaRPr lang="en-US" sz="1800" b="1" kern="0" dirty="0">
              <a:solidFill>
                <a:schemeClr val="bg2">
                  <a:lumMod val="25000"/>
                </a:schemeClr>
              </a:solidFill>
              <a:latin typeface="EYInterstate" panose="02000503020000020004" pitchFamily="2" charset="0"/>
            </a:endParaRP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dirty="0"/>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3</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2715" b="21288"/>
          <a:stretch/>
        </p:blipFill>
        <p:spPr>
          <a:xfrm>
            <a:off x="6386513" y="1589"/>
            <a:ext cx="2771776" cy="1200467"/>
          </a:xfrm>
          <a:prstGeom prst="rect">
            <a:avLst/>
          </a:prstGeom>
        </p:spPr>
      </p:pic>
      <p:sp>
        <p:nvSpPr>
          <p:cNvPr id="11" name="Rectangle 10"/>
          <p:cNvSpPr/>
          <p:nvPr/>
        </p:nvSpPr>
        <p:spPr>
          <a:xfrm>
            <a:off x="358772" y="1402126"/>
            <a:ext cx="5499768" cy="4820682"/>
          </a:xfrm>
          <a:prstGeom prst="rect">
            <a:avLst/>
          </a:prstGeom>
          <a:noFill/>
          <a:ln w="19050">
            <a:noFill/>
          </a:ln>
        </p:spPr>
        <p:txBody>
          <a:bodyPr wrap="square" lIns="0" tIns="0" rIns="0" bIns="0">
            <a:noAutofit/>
          </a:bodyPr>
          <a:lstStyle/>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Corruption </a:t>
            </a:r>
            <a:r>
              <a:rPr lang="en-US" sz="1800" kern="0" dirty="0">
                <a:solidFill>
                  <a:schemeClr val="bg2">
                    <a:lumMod val="25000"/>
                  </a:schemeClr>
                </a:solidFill>
                <a:latin typeface="+mn-lt"/>
                <a:cs typeface="Arial" panose="020B0604020202020204" pitchFamily="34" charset="0"/>
              </a:rPr>
              <a:t>distorts </a:t>
            </a:r>
            <a:r>
              <a:rPr lang="en-US" sz="1800" kern="0" dirty="0" smtClean="0">
                <a:solidFill>
                  <a:schemeClr val="bg2">
                    <a:lumMod val="25000"/>
                  </a:schemeClr>
                </a:solidFill>
                <a:latin typeface="+mn-lt"/>
                <a:cs typeface="Arial" panose="020B0604020202020204" pitchFamily="34" charset="0"/>
              </a:rPr>
              <a:t>competition</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Establishes </a:t>
            </a:r>
            <a:r>
              <a:rPr lang="en-US" sz="1800" kern="0" dirty="0">
                <a:solidFill>
                  <a:schemeClr val="bg2">
                    <a:lumMod val="25000"/>
                  </a:schemeClr>
                </a:solidFill>
                <a:latin typeface="+mn-lt"/>
                <a:cs typeface="Arial" panose="020B0604020202020204" pitchFamily="34" charset="0"/>
              </a:rPr>
              <a:t>forms of unfair </a:t>
            </a:r>
            <a:r>
              <a:rPr lang="en-US" sz="1800" kern="0" dirty="0" smtClean="0">
                <a:solidFill>
                  <a:schemeClr val="bg2">
                    <a:lumMod val="25000"/>
                  </a:schemeClr>
                </a:solidFill>
                <a:latin typeface="+mn-lt"/>
                <a:cs typeface="Arial" panose="020B0604020202020204" pitchFamily="34" charset="0"/>
              </a:rPr>
              <a:t>competition</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Deteriorates </a:t>
            </a:r>
            <a:r>
              <a:rPr lang="en-US" sz="1800" kern="0" dirty="0">
                <a:solidFill>
                  <a:schemeClr val="bg2">
                    <a:lumMod val="25000"/>
                  </a:schemeClr>
                </a:solidFill>
                <a:latin typeface="+mn-lt"/>
                <a:cs typeface="Arial" panose="020B0604020202020204" pitchFamily="34" charset="0"/>
              </a:rPr>
              <a:t>the free market </a:t>
            </a:r>
            <a:r>
              <a:rPr lang="en-US" sz="1800" kern="0" dirty="0" smtClean="0">
                <a:solidFill>
                  <a:schemeClr val="bg2">
                    <a:lumMod val="25000"/>
                  </a:schemeClr>
                </a:solidFill>
                <a:latin typeface="+mn-lt"/>
                <a:cs typeface="Arial" panose="020B0604020202020204" pitchFamily="34" charset="0"/>
              </a:rPr>
              <a:t>mechanisms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Creates </a:t>
            </a:r>
            <a:r>
              <a:rPr lang="en-US" sz="1800" kern="0" dirty="0">
                <a:solidFill>
                  <a:schemeClr val="bg2">
                    <a:lumMod val="25000"/>
                  </a:schemeClr>
                </a:solidFill>
                <a:latin typeface="+mn-lt"/>
                <a:cs typeface="Arial" panose="020B0604020202020204" pitchFamily="34" charset="0"/>
              </a:rPr>
              <a:t>uncertainty in the </a:t>
            </a:r>
            <a:r>
              <a:rPr lang="en-US" sz="1800" kern="0" dirty="0" smtClean="0">
                <a:solidFill>
                  <a:schemeClr val="bg2">
                    <a:lumMod val="25000"/>
                  </a:schemeClr>
                </a:solidFill>
                <a:latin typeface="+mn-lt"/>
                <a:cs typeface="Arial" panose="020B0604020202020204" pitchFamily="34" charset="0"/>
              </a:rPr>
              <a:t>business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Scares </a:t>
            </a:r>
            <a:r>
              <a:rPr lang="en-US" sz="1800" kern="0" dirty="0">
                <a:solidFill>
                  <a:schemeClr val="bg2">
                    <a:lumMod val="25000"/>
                  </a:schemeClr>
                </a:solidFill>
                <a:latin typeface="+mn-lt"/>
                <a:cs typeface="Arial" panose="020B0604020202020204" pitchFamily="34" charset="0"/>
              </a:rPr>
              <a:t>away new </a:t>
            </a:r>
            <a:r>
              <a:rPr lang="en-US" sz="1800" kern="0" dirty="0" smtClean="0">
                <a:solidFill>
                  <a:schemeClr val="bg2">
                    <a:lumMod val="25000"/>
                  </a:schemeClr>
                </a:solidFill>
                <a:latin typeface="+mn-lt"/>
                <a:cs typeface="Arial" panose="020B0604020202020204" pitchFamily="34" charset="0"/>
              </a:rPr>
              <a:t>investments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More </a:t>
            </a:r>
            <a:r>
              <a:rPr lang="en-US" sz="1800" kern="0" dirty="0">
                <a:solidFill>
                  <a:schemeClr val="bg2">
                    <a:lumMod val="25000"/>
                  </a:schemeClr>
                </a:solidFill>
                <a:latin typeface="+mn-lt"/>
                <a:cs typeface="Arial" panose="020B0604020202020204" pitchFamily="34" charset="0"/>
              </a:rPr>
              <a:t>expensive products and </a:t>
            </a:r>
            <a:r>
              <a:rPr lang="en-US" sz="1800" kern="0" dirty="0" smtClean="0">
                <a:solidFill>
                  <a:schemeClr val="bg2">
                    <a:lumMod val="25000"/>
                  </a:schemeClr>
                </a:solidFill>
                <a:latin typeface="+mn-lt"/>
                <a:cs typeface="Arial" panose="020B0604020202020204" pitchFamily="34" charset="0"/>
              </a:rPr>
              <a:t>services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Destroys </a:t>
            </a:r>
            <a:r>
              <a:rPr lang="en-US" sz="1800" kern="0" dirty="0">
                <a:solidFill>
                  <a:schemeClr val="bg2">
                    <a:lumMod val="25000"/>
                  </a:schemeClr>
                </a:solidFill>
                <a:latin typeface="+mn-lt"/>
                <a:cs typeface="Arial" panose="020B0604020202020204" pitchFamily="34" charset="0"/>
              </a:rPr>
              <a:t>business </a:t>
            </a:r>
            <a:r>
              <a:rPr lang="en-US" sz="1800" kern="0" dirty="0" smtClean="0">
                <a:solidFill>
                  <a:schemeClr val="bg2">
                    <a:lumMod val="25000"/>
                  </a:schemeClr>
                </a:solidFill>
                <a:latin typeface="+mn-lt"/>
                <a:cs typeface="Arial" panose="020B0604020202020204" pitchFamily="34" charset="0"/>
              </a:rPr>
              <a:t>ethics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Undermine </a:t>
            </a:r>
            <a:r>
              <a:rPr lang="en-US" sz="1800" kern="0" dirty="0">
                <a:solidFill>
                  <a:schemeClr val="bg2">
                    <a:lumMod val="25000"/>
                  </a:schemeClr>
                </a:solidFill>
                <a:latin typeface="+mn-lt"/>
                <a:cs typeface="Arial" panose="020B0604020202020204" pitchFamily="34" charset="0"/>
              </a:rPr>
              <a:t>sustainable </a:t>
            </a:r>
            <a:r>
              <a:rPr lang="en-US" sz="1800" kern="0" dirty="0" smtClean="0">
                <a:solidFill>
                  <a:schemeClr val="bg2">
                    <a:lumMod val="25000"/>
                  </a:schemeClr>
                </a:solidFill>
                <a:latin typeface="+mn-lt"/>
                <a:cs typeface="Arial" panose="020B0604020202020204" pitchFamily="34" charset="0"/>
              </a:rPr>
              <a:t>development of the markets</a:t>
            </a:r>
          </a:p>
          <a:p>
            <a:pPr marL="177800" indent="-177800" eaLnBrk="0" hangingPunct="0">
              <a:spcBef>
                <a:spcPts val="200"/>
              </a:spcBef>
              <a:spcAft>
                <a:spcPts val="300"/>
              </a:spcAft>
              <a:buClr>
                <a:srgbClr val="FFD200"/>
              </a:buClr>
              <a:buSzPct val="70000"/>
              <a:buFont typeface="Arial" panose="020B0604020202020204" pitchFamily="34" charset="0"/>
              <a:buChar char="►"/>
              <a:defRPr/>
            </a:pPr>
            <a:endParaRPr lang="en-US" sz="800" kern="0" dirty="0">
              <a:solidFill>
                <a:schemeClr val="bg2">
                  <a:lumMod val="25000"/>
                </a:schemeClr>
              </a:solidFill>
              <a:latin typeface="+mn-lt"/>
              <a:cs typeface="Arial" panose="020B0604020202020204" pitchFamily="34" charset="0"/>
            </a:endParaRPr>
          </a:p>
          <a:p>
            <a:pPr marL="177800" indent="-177800"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Removes </a:t>
            </a:r>
            <a:r>
              <a:rPr lang="en-US" sz="1800" kern="0" dirty="0">
                <a:solidFill>
                  <a:schemeClr val="bg2">
                    <a:lumMod val="25000"/>
                  </a:schemeClr>
                </a:solidFill>
                <a:latin typeface="+mn-lt"/>
                <a:cs typeface="Arial" panose="020B0604020202020204" pitchFamily="34" charset="0"/>
              </a:rPr>
              <a:t>any possibility of consistent profitability in the long run</a:t>
            </a:r>
            <a:r>
              <a:rPr lang="en-US" sz="1800" kern="0" dirty="0" smtClean="0">
                <a:solidFill>
                  <a:schemeClr val="bg2">
                    <a:lumMod val="25000"/>
                  </a:schemeClr>
                </a:solidFill>
                <a:latin typeface="+mn-lt"/>
                <a:cs typeface="Arial" panose="020B0604020202020204" pitchFamily="34" charset="0"/>
              </a:rPr>
              <a:t>. </a:t>
            </a:r>
            <a:endParaRPr lang="en-US" sz="1800" kern="0" dirty="0">
              <a:solidFill>
                <a:schemeClr val="bg2">
                  <a:lumMod val="25000"/>
                </a:schemeClr>
              </a:solidFill>
              <a:latin typeface="+mn-lt"/>
              <a:cs typeface="Arial" panose="020B0604020202020204" pitchFamily="34" charset="0"/>
            </a:endParaRPr>
          </a:p>
        </p:txBody>
      </p:sp>
      <p:pic>
        <p:nvPicPr>
          <p:cNvPr id="12" name="Picture 4" descr="GAVEL_COURT"/>
          <p:cNvPicPr>
            <a:picLocks noChangeAspect="1" noChangeArrowheads="1"/>
          </p:cNvPicPr>
          <p:nvPr/>
        </p:nvPicPr>
        <p:blipFill rotWithShape="1">
          <a:blip r:embed="rId3">
            <a:extLst>
              <a:ext uri="{28A0092B-C50C-407E-A947-70E740481C1C}">
                <a14:useLocalDpi xmlns:a14="http://schemas.microsoft.com/office/drawing/2010/main" val="0"/>
              </a:ext>
            </a:extLst>
          </a:blip>
          <a:srcRect l="2811"/>
          <a:stretch/>
        </p:blipFill>
        <p:spPr bwMode="auto">
          <a:xfrm>
            <a:off x="5858541" y="1267099"/>
            <a:ext cx="3285460" cy="50590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59532" y="6276116"/>
            <a:ext cx="7912598" cy="200055"/>
          </a:xfrm>
          <a:prstGeom prst="rect">
            <a:avLst/>
          </a:prstGeom>
        </p:spPr>
        <p:txBody>
          <a:bodyPr wrap="square">
            <a:spAutoFit/>
          </a:bodyPr>
          <a:lstStyle/>
          <a:p>
            <a:pPr eaLnBrk="0" hangingPunct="0">
              <a:spcBef>
                <a:spcPts val="200"/>
              </a:spcBef>
              <a:spcAft>
                <a:spcPts val="300"/>
              </a:spcAft>
              <a:buClr>
                <a:srgbClr val="FFD200"/>
              </a:buClr>
              <a:buSzPct val="70000"/>
              <a:defRPr/>
            </a:pPr>
            <a:r>
              <a:rPr lang="pt-BR" sz="700" kern="0" dirty="0" smtClean="0">
                <a:solidFill>
                  <a:schemeClr val="bg1">
                    <a:lumMod val="85000"/>
                  </a:schemeClr>
                </a:solidFill>
                <a:cs typeface="Arial" panose="020B0604020202020204" pitchFamily="34" charset="0"/>
              </a:rPr>
              <a:t>Grupo de trabalho do pacto empresarial pela integridade contra a corrupção. Controladoria Geral da União – CGU. Instituto Ethos de empresas e responsabilidade social. </a:t>
            </a:r>
            <a:r>
              <a:rPr lang="pt-BR" sz="700" kern="0" dirty="0" smtClean="0">
                <a:solidFill>
                  <a:schemeClr val="bg1">
                    <a:lumMod val="85000"/>
                  </a:schemeClr>
                </a:solidFill>
                <a:cs typeface="Arial" panose="020B0604020202020204" pitchFamily="34" charset="0"/>
                <a:hlinkClick r:id="rId4"/>
              </a:rPr>
              <a:t>www.cgu.gov</a:t>
            </a:r>
            <a:r>
              <a:rPr lang="pt-BR" sz="700" kern="0" dirty="0" smtClean="0">
                <a:solidFill>
                  <a:schemeClr val="bg1">
                    <a:lumMod val="85000"/>
                  </a:schemeClr>
                </a:solidFill>
                <a:cs typeface="Arial" panose="020B0604020202020204" pitchFamily="34" charset="0"/>
              </a:rPr>
              <a:t>. </a:t>
            </a:r>
            <a:endParaRPr lang="pt-BR" sz="700" kern="0" dirty="0">
              <a:solidFill>
                <a:schemeClr val="bg1">
                  <a:lumMod val="85000"/>
                </a:schemeClr>
              </a:solidFill>
              <a:cs typeface="Arial" panose="020B0604020202020204" pitchFamily="34" charset="0"/>
            </a:endParaRPr>
          </a:p>
        </p:txBody>
      </p:sp>
    </p:spTree>
    <p:extLst>
      <p:ext uri="{BB962C8B-B14F-4D97-AF65-F5344CB8AC3E}">
        <p14:creationId xmlns:p14="http://schemas.microsoft.com/office/powerpoint/2010/main" val="391355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960"/>
          <a:stretch/>
        </p:blipFill>
        <p:spPr>
          <a:xfrm>
            <a:off x="1" y="0"/>
            <a:ext cx="9142644" cy="6858000"/>
          </a:xfrm>
          <a:prstGeom prst="rect">
            <a:avLst/>
          </a:prstGeom>
        </p:spPr>
      </p:pic>
      <p:sp>
        <p:nvSpPr>
          <p:cNvPr id="4" name="Rectangle 3"/>
          <p:cNvSpPr txBox="1">
            <a:spLocks noChangeArrowheads="1"/>
          </p:cNvSpPr>
          <p:nvPr/>
        </p:nvSpPr>
        <p:spPr bwMode="auto">
          <a:xfrm>
            <a:off x="358776" y="738189"/>
            <a:ext cx="3529149" cy="2409048"/>
          </a:xfrm>
          <a:custGeom>
            <a:avLst/>
            <a:gdLst>
              <a:gd name="connsiteX0" fmla="*/ 0 w 4224338"/>
              <a:gd name="connsiteY0" fmla="*/ 0 h 4092575"/>
              <a:gd name="connsiteX1" fmla="*/ 4224338 w 4224338"/>
              <a:gd name="connsiteY1" fmla="*/ 0 h 4092575"/>
              <a:gd name="connsiteX2" fmla="*/ 4224338 w 4224338"/>
              <a:gd name="connsiteY2" fmla="*/ 4092575 h 4092575"/>
              <a:gd name="connsiteX3" fmla="*/ 0 w 4224338"/>
              <a:gd name="connsiteY3" fmla="*/ 4092575 h 4092575"/>
              <a:gd name="connsiteX4" fmla="*/ 0 w 4224338"/>
              <a:gd name="connsiteY4" fmla="*/ 0 h 4092575"/>
              <a:gd name="connsiteX0" fmla="*/ 0 w 4224338"/>
              <a:gd name="connsiteY0" fmla="*/ 0 h 4092575"/>
              <a:gd name="connsiteX1" fmla="*/ 4224338 w 4224338"/>
              <a:gd name="connsiteY1" fmla="*/ 0 h 4092575"/>
              <a:gd name="connsiteX2" fmla="*/ 4224338 w 4224338"/>
              <a:gd name="connsiteY2" fmla="*/ 3351212 h 4092575"/>
              <a:gd name="connsiteX3" fmla="*/ 0 w 4224338"/>
              <a:gd name="connsiteY3" fmla="*/ 4092575 h 4092575"/>
              <a:gd name="connsiteX4" fmla="*/ 0 w 4224338"/>
              <a:gd name="connsiteY4" fmla="*/ 0 h 409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338" h="4092575">
                <a:moveTo>
                  <a:pt x="0" y="0"/>
                </a:moveTo>
                <a:lnTo>
                  <a:pt x="4224338" y="0"/>
                </a:lnTo>
                <a:lnTo>
                  <a:pt x="4224338" y="3351212"/>
                </a:lnTo>
                <a:lnTo>
                  <a:pt x="0" y="4092575"/>
                </a:lnTo>
                <a:lnTo>
                  <a:pt x="0" y="0"/>
                </a:lnTo>
                <a:close/>
              </a:path>
            </a:pathLst>
          </a:custGeom>
          <a:solidFill>
            <a:srgbClr val="FFE600"/>
          </a:solidFill>
          <a:ln w="9525">
            <a:noFill/>
            <a:miter lim="800000"/>
            <a:headEnd/>
            <a:tailEnd/>
          </a:ln>
          <a:effectLst/>
        </p:spPr>
        <p:txBody>
          <a:bodyPr vert="horz" wrap="square" lIns="251876" tIns="251876" rIns="251876" bIns="118740" numCol="1" anchor="t" anchorCtr="0" compatLnSpc="1">
            <a:prstTxWarp prst="textNoShape">
              <a:avLst/>
            </a:prstTxWarp>
          </a:bodyPr>
          <a:lstStyle/>
          <a:p>
            <a:pPr defTabSz="913669" eaLnBrk="0" hangingPunct="0">
              <a:lnSpc>
                <a:spcPct val="90000"/>
              </a:lnSpc>
              <a:spcBef>
                <a:spcPct val="50000"/>
              </a:spcBef>
              <a:spcAft>
                <a:spcPts val="400"/>
              </a:spcAft>
              <a:buClr>
                <a:srgbClr val="FFD200"/>
              </a:buClr>
              <a:buSzPct val="70000"/>
              <a:defRPr/>
            </a:pPr>
            <a:r>
              <a:rPr lang="pt-BR" sz="2400" b="1" kern="0" dirty="0" smtClean="0">
                <a:solidFill>
                  <a:srgbClr val="808080">
                    <a:lumMod val="50000"/>
                  </a:srgbClr>
                </a:solidFill>
                <a:latin typeface="+mn-lt"/>
                <a:cs typeface="Arial" panose="020B0604020202020204" pitchFamily="34" charset="0"/>
              </a:rPr>
              <a:t>CPI – </a:t>
            </a:r>
            <a:r>
              <a:rPr lang="pt-BR" sz="2400" b="1" kern="0" dirty="0" err="1" smtClean="0">
                <a:solidFill>
                  <a:srgbClr val="808080">
                    <a:lumMod val="50000"/>
                  </a:srgbClr>
                </a:solidFill>
                <a:latin typeface="+mn-lt"/>
                <a:cs typeface="Arial" panose="020B0604020202020204" pitchFamily="34" charset="0"/>
              </a:rPr>
              <a:t>Corruption</a:t>
            </a:r>
            <a:r>
              <a:rPr lang="pt-BR" sz="2400" b="1" kern="0" dirty="0" smtClean="0">
                <a:solidFill>
                  <a:srgbClr val="808080">
                    <a:lumMod val="50000"/>
                  </a:srgbClr>
                </a:solidFill>
                <a:latin typeface="+mn-lt"/>
                <a:cs typeface="Arial" panose="020B0604020202020204" pitchFamily="34" charset="0"/>
              </a:rPr>
              <a:t> </a:t>
            </a:r>
            <a:r>
              <a:rPr lang="pt-BR" sz="2400" b="1" kern="0" dirty="0" err="1" smtClean="0">
                <a:solidFill>
                  <a:srgbClr val="808080">
                    <a:lumMod val="50000"/>
                  </a:srgbClr>
                </a:solidFill>
                <a:latin typeface="+mn-lt"/>
                <a:cs typeface="Arial" panose="020B0604020202020204" pitchFamily="34" charset="0"/>
              </a:rPr>
              <a:t>Perceptions</a:t>
            </a:r>
            <a:r>
              <a:rPr lang="pt-BR" sz="2400" b="1" kern="0" dirty="0" smtClean="0">
                <a:solidFill>
                  <a:srgbClr val="808080">
                    <a:lumMod val="50000"/>
                  </a:srgbClr>
                </a:solidFill>
                <a:latin typeface="+mn-lt"/>
                <a:cs typeface="Arial" panose="020B0604020202020204" pitchFamily="34" charset="0"/>
              </a:rPr>
              <a:t> Index 2014</a:t>
            </a:r>
          </a:p>
          <a:p>
            <a:pPr defTabSz="913669" eaLnBrk="0" hangingPunct="0">
              <a:lnSpc>
                <a:spcPct val="90000"/>
              </a:lnSpc>
              <a:spcBef>
                <a:spcPct val="50000"/>
              </a:spcBef>
              <a:spcAft>
                <a:spcPts val="400"/>
              </a:spcAft>
              <a:buClr>
                <a:srgbClr val="FFD200"/>
              </a:buClr>
              <a:buSzPct val="70000"/>
              <a:defRPr/>
            </a:pPr>
            <a:endParaRPr lang="pt-BR" sz="700" kern="0" dirty="0" smtClean="0">
              <a:solidFill>
                <a:srgbClr val="808080">
                  <a:lumMod val="50000"/>
                </a:srgbClr>
              </a:solidFill>
              <a:latin typeface="+mn-lt"/>
              <a:cs typeface="Arial" panose="020B0604020202020204" pitchFamily="34" charset="0"/>
            </a:endParaRPr>
          </a:p>
          <a:p>
            <a:pPr defTabSz="913669" eaLnBrk="0" hangingPunct="0">
              <a:lnSpc>
                <a:spcPct val="90000"/>
              </a:lnSpc>
              <a:spcBef>
                <a:spcPct val="50000"/>
              </a:spcBef>
              <a:spcAft>
                <a:spcPts val="400"/>
              </a:spcAft>
              <a:buClr>
                <a:srgbClr val="FFD200"/>
              </a:buClr>
              <a:buSzPct val="70000"/>
              <a:defRPr/>
            </a:pPr>
            <a:r>
              <a:rPr lang="pt-BR" sz="1600" b="1" kern="0" dirty="0" err="1" smtClean="0">
                <a:solidFill>
                  <a:srgbClr val="808080">
                    <a:lumMod val="50000"/>
                  </a:srgbClr>
                </a:solidFill>
                <a:latin typeface="+mn-lt"/>
                <a:cs typeface="Arial" panose="020B0604020202020204" pitchFamily="34" charset="0"/>
              </a:rPr>
              <a:t>Transparency</a:t>
            </a:r>
            <a:r>
              <a:rPr lang="pt-BR" sz="1600" b="1" kern="0" dirty="0" smtClean="0">
                <a:solidFill>
                  <a:srgbClr val="808080">
                    <a:lumMod val="50000"/>
                  </a:srgbClr>
                </a:solidFill>
                <a:latin typeface="+mn-lt"/>
                <a:cs typeface="Arial" panose="020B0604020202020204" pitchFamily="34" charset="0"/>
              </a:rPr>
              <a:t> Internacional</a:t>
            </a:r>
            <a:endParaRPr lang="pt-BR" sz="1600" b="1" kern="0" dirty="0">
              <a:solidFill>
                <a:srgbClr val="808080">
                  <a:lumMod val="50000"/>
                </a:srgbClr>
              </a:solidFill>
              <a:latin typeface="+mn-lt"/>
              <a:cs typeface="Arial" panose="020B0604020202020204" pitchFamily="34" charset="0"/>
            </a:endParaRPr>
          </a:p>
        </p:txBody>
      </p:sp>
    </p:spTree>
    <p:extLst>
      <p:ext uri="{BB962C8B-B14F-4D97-AF65-F5344CB8AC3E}">
        <p14:creationId xmlns:p14="http://schemas.microsoft.com/office/powerpoint/2010/main" val="2053794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72088"/>
            <a:ext cx="8132081"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defRPr/>
            </a:pPr>
            <a:r>
              <a:rPr lang="en-US" sz="1800" b="1" kern="0" dirty="0" smtClean="0">
                <a:solidFill>
                  <a:schemeClr val="bg2">
                    <a:lumMod val="25000"/>
                  </a:schemeClr>
                </a:solidFill>
                <a:latin typeface="+mn-lt"/>
              </a:rPr>
              <a:t>CORRUPTION PERCEPTIONS INDEX</a:t>
            </a:r>
            <a:endParaRPr lang="en-US" sz="1800" b="1" kern="0" dirty="0">
              <a:solidFill>
                <a:schemeClr val="bg2">
                  <a:lumMod val="25000"/>
                </a:schemeClr>
              </a:solidFill>
              <a:latin typeface="+mn-lt"/>
            </a:endParaRP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5</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58966"/>
          <a:stretch/>
        </p:blipFill>
        <p:spPr>
          <a:xfrm>
            <a:off x="5600699" y="192997"/>
            <a:ext cx="3526971" cy="1009059"/>
          </a:xfrm>
          <a:prstGeom prst="rect">
            <a:avLst/>
          </a:prstGeom>
        </p:spPr>
      </p:pic>
      <p:sp>
        <p:nvSpPr>
          <p:cNvPr id="11" name="TextBox 10"/>
          <p:cNvSpPr txBox="1"/>
          <p:nvPr/>
        </p:nvSpPr>
        <p:spPr>
          <a:xfrm>
            <a:off x="963048" y="1563688"/>
            <a:ext cx="3260723" cy="4079875"/>
          </a:xfrm>
          <a:custGeom>
            <a:avLst/>
            <a:gdLst>
              <a:gd name="connsiteX0" fmla="*/ 0 w 3260723"/>
              <a:gd name="connsiteY0" fmla="*/ 0 h 4079875"/>
              <a:gd name="connsiteX1" fmla="*/ 3260723 w 3260723"/>
              <a:gd name="connsiteY1" fmla="*/ 0 h 4079875"/>
              <a:gd name="connsiteX2" fmla="*/ 3260723 w 3260723"/>
              <a:gd name="connsiteY2" fmla="*/ 4079875 h 4079875"/>
              <a:gd name="connsiteX3" fmla="*/ 0 w 3260723"/>
              <a:gd name="connsiteY3" fmla="*/ 4079875 h 4079875"/>
              <a:gd name="connsiteX4" fmla="*/ 0 w 3260723"/>
              <a:gd name="connsiteY4" fmla="*/ 0 h 4079875"/>
              <a:gd name="connsiteX0" fmla="*/ 0 w 3260723"/>
              <a:gd name="connsiteY0" fmla="*/ 0 h 4079875"/>
              <a:gd name="connsiteX1" fmla="*/ 3260723 w 3260723"/>
              <a:gd name="connsiteY1" fmla="*/ 0 h 4079875"/>
              <a:gd name="connsiteX2" fmla="*/ 3260723 w 3260723"/>
              <a:gd name="connsiteY2" fmla="*/ 3494087 h 4079875"/>
              <a:gd name="connsiteX3" fmla="*/ 0 w 3260723"/>
              <a:gd name="connsiteY3" fmla="*/ 4079875 h 4079875"/>
              <a:gd name="connsiteX4" fmla="*/ 0 w 3260723"/>
              <a:gd name="connsiteY4" fmla="*/ 0 h 40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723" h="4079875">
                <a:moveTo>
                  <a:pt x="0" y="0"/>
                </a:moveTo>
                <a:lnTo>
                  <a:pt x="3260723" y="0"/>
                </a:lnTo>
                <a:lnTo>
                  <a:pt x="3260723" y="3494087"/>
                </a:lnTo>
                <a:lnTo>
                  <a:pt x="0" y="4079875"/>
                </a:lnTo>
                <a:lnTo>
                  <a:pt x="0" y="0"/>
                </a:lnTo>
                <a:close/>
              </a:path>
            </a:pathLst>
          </a:custGeom>
          <a:noFill/>
          <a:ln>
            <a:solidFill>
              <a:srgbClr val="FFE600"/>
            </a:solidFill>
          </a:ln>
        </p:spPr>
        <p:txBody>
          <a:bodyPr wrap="square" lIns="252000" tIns="216000" rIns="252000" bIns="216000" rtlCol="0">
            <a:noAutofit/>
          </a:bodyPr>
          <a:lstStyle/>
          <a:p>
            <a:pPr>
              <a:lnSpc>
                <a:spcPts val="3700"/>
              </a:lnSpc>
              <a:spcBef>
                <a:spcPts val="100"/>
              </a:spcBef>
              <a:spcAft>
                <a:spcPts val="100"/>
              </a:spcAft>
              <a:buSzPct val="70000"/>
            </a:pPr>
            <a:r>
              <a:rPr lang="en-US" sz="2400" b="1" dirty="0" smtClean="0">
                <a:latin typeface="+mn-lt"/>
              </a:rPr>
              <a:t>175 </a:t>
            </a:r>
            <a:r>
              <a:rPr lang="en-US" sz="2400" b="1" dirty="0">
                <a:latin typeface="+mn-lt"/>
              </a:rPr>
              <a:t>COUNTRIES.</a:t>
            </a:r>
          </a:p>
          <a:p>
            <a:pPr>
              <a:lnSpc>
                <a:spcPts val="2000"/>
              </a:lnSpc>
              <a:spcBef>
                <a:spcPts val="100"/>
              </a:spcBef>
              <a:spcAft>
                <a:spcPts val="100"/>
              </a:spcAft>
              <a:buSzPct val="70000"/>
            </a:pPr>
            <a:r>
              <a:rPr lang="en-US" sz="2400" b="1" dirty="0" smtClean="0">
                <a:latin typeface="+mn-lt"/>
              </a:rPr>
              <a:t>175 </a:t>
            </a:r>
            <a:r>
              <a:rPr lang="en-US" sz="2400" b="1" dirty="0">
                <a:latin typeface="+mn-lt"/>
              </a:rPr>
              <a:t>SCORES.</a:t>
            </a:r>
            <a:r>
              <a:rPr lang="en-US" sz="1800" b="1" dirty="0" smtClean="0">
                <a:latin typeface="+mn-lt"/>
              </a:rPr>
              <a:t/>
            </a:r>
            <a:br>
              <a:rPr lang="en-US" sz="1800" b="1" dirty="0" smtClean="0">
                <a:latin typeface="+mn-lt"/>
              </a:rPr>
            </a:br>
            <a:endParaRPr lang="en-US" sz="1800" b="1" dirty="0" smtClean="0">
              <a:latin typeface="+mn-lt"/>
            </a:endParaRPr>
          </a:p>
          <a:p>
            <a:pPr>
              <a:lnSpc>
                <a:spcPts val="2600"/>
              </a:lnSpc>
            </a:pPr>
            <a:r>
              <a:rPr lang="en-US" sz="2400" b="1" dirty="0" smtClean="0">
                <a:latin typeface="+mn-lt"/>
              </a:rPr>
              <a:t>HOW DOES YOUR COUNTRY MEASURE UP?</a:t>
            </a:r>
          </a:p>
          <a:p>
            <a:pPr>
              <a:lnSpc>
                <a:spcPts val="2600"/>
              </a:lnSpc>
            </a:pPr>
            <a:endParaRPr lang="en-US" sz="2400" b="1" dirty="0">
              <a:latin typeface="+mn-lt"/>
            </a:endParaRPr>
          </a:p>
          <a:p>
            <a:pPr>
              <a:lnSpc>
                <a:spcPts val="1400"/>
              </a:lnSpc>
            </a:pPr>
            <a:r>
              <a:rPr lang="en-US" sz="1400" dirty="0" smtClean="0">
                <a:latin typeface="+mn-lt"/>
              </a:rPr>
              <a:t>The perceived levels </a:t>
            </a:r>
            <a:br>
              <a:rPr lang="en-US" sz="1400" dirty="0" smtClean="0">
                <a:latin typeface="+mn-lt"/>
              </a:rPr>
            </a:br>
            <a:r>
              <a:rPr lang="en-US" sz="1400" dirty="0" smtClean="0">
                <a:latin typeface="+mn-lt"/>
              </a:rPr>
              <a:t>of public sector corruption </a:t>
            </a:r>
            <a:br>
              <a:rPr lang="en-US" sz="1400" dirty="0" smtClean="0">
                <a:latin typeface="+mn-lt"/>
              </a:rPr>
            </a:br>
            <a:r>
              <a:rPr lang="en-US" sz="1400" dirty="0" smtClean="0">
                <a:latin typeface="+mn-lt"/>
              </a:rPr>
              <a:t>in 175 countries/territories around the world.</a:t>
            </a:r>
            <a:endParaRPr lang="pt-BR" sz="2000" dirty="0">
              <a:latin typeface="+mn-lt"/>
            </a:endParaRPr>
          </a:p>
        </p:txBody>
      </p:sp>
      <p:sp>
        <p:nvSpPr>
          <p:cNvPr id="13" name="Rectangle 12"/>
          <p:cNvSpPr/>
          <p:nvPr/>
        </p:nvSpPr>
        <p:spPr>
          <a:xfrm>
            <a:off x="4631192" y="5601238"/>
            <a:ext cx="3673475" cy="209736"/>
          </a:xfrm>
          <a:prstGeom prst="rect">
            <a:avLst/>
          </a:prstGeom>
          <a:noFill/>
          <a:ln w="3175" cap="flat" cmpd="sng" algn="ctr">
            <a:noFill/>
            <a:prstDash val="solid"/>
          </a:ln>
          <a:effectLst/>
        </p:spPr>
        <p:txBody>
          <a:bodyPr lIns="0" tIns="45706" rIns="91412" bIns="45706" rtlCol="0" anchor="ctr"/>
          <a:lstStyle/>
          <a:p>
            <a:pPr fontAlgn="auto">
              <a:spcBef>
                <a:spcPts val="0"/>
              </a:spcBef>
              <a:spcAft>
                <a:spcPts val="0"/>
              </a:spcAft>
              <a:tabLst>
                <a:tab pos="1076325" algn="l"/>
              </a:tabLst>
              <a:defRPr/>
            </a:pPr>
            <a:r>
              <a:rPr lang="pt-BR" sz="800" kern="0" dirty="0" smtClean="0">
                <a:solidFill>
                  <a:srgbClr val="646464">
                    <a:lumMod val="50000"/>
                  </a:srgbClr>
                </a:solidFill>
              </a:rPr>
              <a:t>www.transparency.org</a:t>
            </a:r>
            <a:endParaRPr lang="pt-BR" sz="800" kern="0" dirty="0">
              <a:solidFill>
                <a:srgbClr val="646464">
                  <a:lumMod val="50000"/>
                </a:srgbClr>
              </a:solidFill>
            </a:endParaRPr>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967" y="1563688"/>
            <a:ext cx="3657600" cy="4079876"/>
          </a:xfrm>
          <a:prstGeom prst="rect">
            <a:avLst/>
          </a:prstGeom>
        </p:spPr>
      </p:pic>
    </p:spTree>
    <p:extLst>
      <p:ext uri="{BB962C8B-B14F-4D97-AF65-F5344CB8AC3E}">
        <p14:creationId xmlns:p14="http://schemas.microsoft.com/office/powerpoint/2010/main" val="102337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6" name="Rectangle 25"/>
          <p:cNvSpPr/>
          <p:nvPr/>
        </p:nvSpPr>
        <p:spPr>
          <a:xfrm>
            <a:off x="358775" y="672088"/>
            <a:ext cx="8132081"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defRPr/>
            </a:pPr>
            <a:r>
              <a:rPr lang="en-US" sz="1800" b="1" kern="0" dirty="0">
                <a:solidFill>
                  <a:schemeClr val="bg2">
                    <a:lumMod val="25000"/>
                  </a:schemeClr>
                </a:solidFill>
              </a:rPr>
              <a:t>CORRUPTION PERCEPTIONS INDEX</a:t>
            </a:r>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6</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58966"/>
          <a:stretch/>
        </p:blipFill>
        <p:spPr>
          <a:xfrm>
            <a:off x="5600699" y="192997"/>
            <a:ext cx="3526971" cy="1009059"/>
          </a:xfrm>
          <a:prstGeom prst="rect">
            <a:avLst/>
          </a:prstGeom>
        </p:spPr>
      </p:pic>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842" y="1289234"/>
            <a:ext cx="1561491" cy="468447"/>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1" y="1289736"/>
            <a:ext cx="4201112" cy="695422"/>
          </a:xfrm>
          <a:prstGeom prst="rect">
            <a:avLst/>
          </a:prstGeom>
        </p:spPr>
      </p:pic>
      <p:pic>
        <p:nvPicPr>
          <p:cNvPr id="73" name="Picture 7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1" y="1769555"/>
            <a:ext cx="9103539" cy="5100319"/>
          </a:xfrm>
          <a:prstGeom prst="rect">
            <a:avLst/>
          </a:prstGeom>
        </p:spPr>
      </p:pic>
      <p:cxnSp>
        <p:nvCxnSpPr>
          <p:cNvPr id="74" name="Conector de seta reta 11"/>
          <p:cNvCxnSpPr/>
          <p:nvPr/>
        </p:nvCxnSpPr>
        <p:spPr>
          <a:xfrm>
            <a:off x="2731442" y="5985663"/>
            <a:ext cx="399604" cy="11831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Conector de seta reta 12"/>
          <p:cNvCxnSpPr/>
          <p:nvPr/>
        </p:nvCxnSpPr>
        <p:spPr>
          <a:xfrm flipH="1">
            <a:off x="1805236" y="6060242"/>
            <a:ext cx="467136" cy="398662"/>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Conector de seta reta 14"/>
          <p:cNvCxnSpPr/>
          <p:nvPr/>
        </p:nvCxnSpPr>
        <p:spPr>
          <a:xfrm flipH="1">
            <a:off x="1680334" y="5184787"/>
            <a:ext cx="381745" cy="715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Conector de seta reta 15"/>
          <p:cNvCxnSpPr/>
          <p:nvPr/>
        </p:nvCxnSpPr>
        <p:spPr>
          <a:xfrm flipH="1">
            <a:off x="1768931" y="5622349"/>
            <a:ext cx="819299" cy="317004"/>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Conector de seta reta 16"/>
          <p:cNvCxnSpPr/>
          <p:nvPr/>
        </p:nvCxnSpPr>
        <p:spPr>
          <a:xfrm flipH="1">
            <a:off x="1942597" y="5410982"/>
            <a:ext cx="442020" cy="6585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Conector de seta reta 17"/>
          <p:cNvCxnSpPr/>
          <p:nvPr/>
        </p:nvCxnSpPr>
        <p:spPr>
          <a:xfrm>
            <a:off x="1344706" y="3924902"/>
            <a:ext cx="963291" cy="6920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Conector de seta reta 18"/>
          <p:cNvCxnSpPr/>
          <p:nvPr/>
        </p:nvCxnSpPr>
        <p:spPr>
          <a:xfrm>
            <a:off x="1979800" y="3453148"/>
            <a:ext cx="241102" cy="174129"/>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Conector de seta reta 19"/>
          <p:cNvCxnSpPr/>
          <p:nvPr/>
        </p:nvCxnSpPr>
        <p:spPr>
          <a:xfrm>
            <a:off x="2384617" y="3073639"/>
            <a:ext cx="374312" cy="15322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Conector de seta reta 23"/>
          <p:cNvCxnSpPr/>
          <p:nvPr/>
        </p:nvCxnSpPr>
        <p:spPr>
          <a:xfrm>
            <a:off x="2562894" y="6230900"/>
            <a:ext cx="285750" cy="19980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Conector de seta reta 28"/>
          <p:cNvCxnSpPr/>
          <p:nvPr/>
        </p:nvCxnSpPr>
        <p:spPr>
          <a:xfrm flipH="1" flipV="1">
            <a:off x="1502156" y="4840559"/>
            <a:ext cx="444252" cy="2790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Conector de seta reta 30"/>
          <p:cNvCxnSpPr/>
          <p:nvPr/>
        </p:nvCxnSpPr>
        <p:spPr>
          <a:xfrm flipH="1" flipV="1">
            <a:off x="1506593" y="4519839"/>
            <a:ext cx="543594" cy="15989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CaixaDeTexto 34"/>
          <p:cNvSpPr txBox="1">
            <a:spLocks noChangeArrowheads="1"/>
          </p:cNvSpPr>
          <p:nvPr/>
        </p:nvSpPr>
        <p:spPr bwMode="auto">
          <a:xfrm>
            <a:off x="2673592" y="3073639"/>
            <a:ext cx="1414312"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Canada</a:t>
            </a:r>
            <a:r>
              <a:rPr lang="en-US" sz="800" b="1" dirty="0" smtClean="0">
                <a:solidFill>
                  <a:schemeClr val="tx1">
                    <a:lumMod val="50000"/>
                  </a:schemeClr>
                </a:solidFill>
                <a:cs typeface="Arial" charset="0"/>
              </a:rPr>
              <a:t>: 81 = </a:t>
            </a:r>
            <a:r>
              <a:rPr lang="en-US" sz="800" b="1" dirty="0" smtClean="0">
                <a:solidFill>
                  <a:srgbClr val="C00000"/>
                </a:solidFill>
                <a:cs typeface="Arial" charset="0"/>
              </a:rPr>
              <a:t>10/175</a:t>
            </a:r>
          </a:p>
          <a:p>
            <a:pPr>
              <a:defRPr/>
            </a:pPr>
            <a:r>
              <a:rPr lang="en-US" sz="800" i="1" dirty="0" smtClean="0">
                <a:solidFill>
                  <a:srgbClr val="0000FF"/>
                </a:solidFill>
                <a:cs typeface="Arial" charset="0"/>
              </a:rPr>
              <a:t>2013: 81</a:t>
            </a:r>
            <a:endParaRPr lang="en-US" sz="800" b="1" i="1" dirty="0">
              <a:solidFill>
                <a:srgbClr val="0000FF"/>
              </a:solidFill>
              <a:cs typeface="Arial" charset="0"/>
            </a:endParaRPr>
          </a:p>
        </p:txBody>
      </p:sp>
      <p:cxnSp>
        <p:nvCxnSpPr>
          <p:cNvPr id="86" name="Conector de seta reta 47"/>
          <p:cNvCxnSpPr/>
          <p:nvPr/>
        </p:nvCxnSpPr>
        <p:spPr>
          <a:xfrm>
            <a:off x="2901482" y="5232388"/>
            <a:ext cx="363885" cy="17859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7" name="CaixaDeTexto 48"/>
          <p:cNvSpPr txBox="1">
            <a:spLocks noChangeArrowheads="1"/>
          </p:cNvSpPr>
          <p:nvPr/>
        </p:nvSpPr>
        <p:spPr bwMode="auto">
          <a:xfrm>
            <a:off x="3269118" y="5228326"/>
            <a:ext cx="1243254" cy="338550"/>
          </a:xfrm>
          <a:prstGeom prst="rect">
            <a:avLst/>
          </a:prstGeom>
          <a:solidFill>
            <a:srgbClr val="00206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BRAZIL</a:t>
            </a:r>
            <a:r>
              <a:rPr lang="en-US" sz="800" b="1" dirty="0">
                <a:solidFill>
                  <a:schemeClr val="bg1"/>
                </a:solidFill>
                <a:cs typeface="Arial" charset="0"/>
              </a:rPr>
              <a:t>: </a:t>
            </a:r>
            <a:r>
              <a:rPr lang="en-US" sz="800" dirty="0" smtClean="0">
                <a:solidFill>
                  <a:schemeClr val="bg1"/>
                </a:solidFill>
                <a:cs typeface="Arial" charset="0"/>
              </a:rPr>
              <a:t>43</a:t>
            </a:r>
            <a:r>
              <a:rPr lang="en-US" sz="800" b="1" dirty="0" smtClean="0">
                <a:solidFill>
                  <a:schemeClr val="bg1"/>
                </a:solidFill>
                <a:cs typeface="Arial" charset="0"/>
              </a:rPr>
              <a:t> = 69/175</a:t>
            </a:r>
          </a:p>
          <a:p>
            <a:pPr>
              <a:defRPr/>
            </a:pPr>
            <a:r>
              <a:rPr lang="en-US" sz="800" i="1" dirty="0" smtClean="0">
                <a:solidFill>
                  <a:schemeClr val="bg1"/>
                </a:solidFill>
                <a:cs typeface="Arial" charset="0"/>
              </a:rPr>
              <a:t>2013: 42</a:t>
            </a:r>
            <a:endParaRPr lang="en-US" sz="800" b="1" i="1" dirty="0">
              <a:solidFill>
                <a:schemeClr val="bg1"/>
              </a:solidFill>
              <a:cs typeface="Arial" charset="0"/>
            </a:endParaRPr>
          </a:p>
        </p:txBody>
      </p:sp>
      <p:sp>
        <p:nvSpPr>
          <p:cNvPr id="88" name="CaixaDeTexto 34"/>
          <p:cNvSpPr txBox="1">
            <a:spLocks noChangeArrowheads="1"/>
          </p:cNvSpPr>
          <p:nvPr/>
        </p:nvSpPr>
        <p:spPr bwMode="auto">
          <a:xfrm>
            <a:off x="2170604" y="3504388"/>
            <a:ext cx="1845296"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United States</a:t>
            </a:r>
            <a:r>
              <a:rPr lang="en-US" sz="800" b="1" dirty="0" smtClean="0">
                <a:solidFill>
                  <a:schemeClr val="tx1">
                    <a:lumMod val="50000"/>
                  </a:schemeClr>
                </a:solidFill>
                <a:cs typeface="Arial" charset="0"/>
              </a:rPr>
              <a:t>: 74 = </a:t>
            </a:r>
            <a:r>
              <a:rPr lang="en-US" sz="800" b="1" dirty="0" smtClean="0">
                <a:solidFill>
                  <a:srgbClr val="C00000"/>
                </a:solidFill>
                <a:cs typeface="Arial" charset="0"/>
              </a:rPr>
              <a:t>17/175</a:t>
            </a:r>
          </a:p>
          <a:p>
            <a:pPr>
              <a:defRPr/>
            </a:pPr>
            <a:r>
              <a:rPr lang="en-US" sz="800" i="1" dirty="0" smtClean="0">
                <a:solidFill>
                  <a:srgbClr val="0000FF"/>
                </a:solidFill>
                <a:cs typeface="Arial" charset="0"/>
              </a:rPr>
              <a:t>2013: 73</a:t>
            </a:r>
            <a:endParaRPr lang="en-US" sz="800" b="1" i="1" dirty="0">
              <a:solidFill>
                <a:srgbClr val="0000FF"/>
              </a:solidFill>
              <a:cs typeface="Arial" charset="0"/>
            </a:endParaRPr>
          </a:p>
        </p:txBody>
      </p:sp>
      <p:sp>
        <p:nvSpPr>
          <p:cNvPr id="89" name="CaixaDeTexto 34"/>
          <p:cNvSpPr txBox="1">
            <a:spLocks noChangeArrowheads="1"/>
          </p:cNvSpPr>
          <p:nvPr/>
        </p:nvSpPr>
        <p:spPr bwMode="auto">
          <a:xfrm>
            <a:off x="2279989" y="3849173"/>
            <a:ext cx="1328367"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Mexico</a:t>
            </a:r>
            <a:r>
              <a:rPr lang="en-US" sz="800" b="1" dirty="0" smtClean="0">
                <a:solidFill>
                  <a:schemeClr val="tx1">
                    <a:lumMod val="50000"/>
                  </a:schemeClr>
                </a:solidFill>
                <a:cs typeface="Arial" charset="0"/>
              </a:rPr>
              <a:t>: 35 = </a:t>
            </a:r>
            <a:r>
              <a:rPr lang="en-US" sz="800" b="1" dirty="0" smtClean="0">
                <a:solidFill>
                  <a:srgbClr val="C00000"/>
                </a:solidFill>
                <a:cs typeface="Arial" charset="0"/>
              </a:rPr>
              <a:t>103/175</a:t>
            </a:r>
          </a:p>
          <a:p>
            <a:pPr>
              <a:defRPr/>
            </a:pPr>
            <a:r>
              <a:rPr lang="en-US" sz="800" i="1" dirty="0" smtClean="0">
                <a:solidFill>
                  <a:srgbClr val="0000FF"/>
                </a:solidFill>
                <a:cs typeface="Arial" charset="0"/>
              </a:rPr>
              <a:t>2013: 34</a:t>
            </a:r>
            <a:endParaRPr lang="en-US" sz="800" b="1" i="1" dirty="0">
              <a:solidFill>
                <a:srgbClr val="0000FF"/>
              </a:solidFill>
              <a:cs typeface="Arial" charset="0"/>
            </a:endParaRPr>
          </a:p>
        </p:txBody>
      </p:sp>
      <p:sp>
        <p:nvSpPr>
          <p:cNvPr id="90" name="CaixaDeTexto 34"/>
          <p:cNvSpPr txBox="1">
            <a:spLocks noChangeArrowheads="1"/>
          </p:cNvSpPr>
          <p:nvPr/>
        </p:nvSpPr>
        <p:spPr bwMode="auto">
          <a:xfrm>
            <a:off x="274907" y="4287578"/>
            <a:ext cx="1385194"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Columbia</a:t>
            </a:r>
            <a:r>
              <a:rPr lang="en-US" sz="800" b="1" dirty="0" smtClean="0">
                <a:solidFill>
                  <a:schemeClr val="tx1">
                    <a:lumMod val="50000"/>
                  </a:schemeClr>
                </a:solidFill>
                <a:cs typeface="Arial" charset="0"/>
              </a:rPr>
              <a:t>: 37 = </a:t>
            </a:r>
            <a:r>
              <a:rPr lang="en-US" sz="800" b="1" dirty="0" smtClean="0">
                <a:solidFill>
                  <a:srgbClr val="C00000"/>
                </a:solidFill>
                <a:cs typeface="Arial" charset="0"/>
              </a:rPr>
              <a:t>94/175</a:t>
            </a:r>
          </a:p>
          <a:p>
            <a:pPr>
              <a:defRPr/>
            </a:pPr>
            <a:r>
              <a:rPr lang="en-US" sz="800" i="1" dirty="0" smtClean="0">
                <a:solidFill>
                  <a:srgbClr val="0000FF"/>
                </a:solidFill>
                <a:cs typeface="Arial" charset="0"/>
              </a:rPr>
              <a:t>2013: 36</a:t>
            </a:r>
            <a:endParaRPr lang="en-US" sz="800" b="1" i="1" dirty="0">
              <a:solidFill>
                <a:srgbClr val="0000FF"/>
              </a:solidFill>
              <a:cs typeface="Arial" charset="0"/>
            </a:endParaRPr>
          </a:p>
        </p:txBody>
      </p:sp>
      <p:sp>
        <p:nvSpPr>
          <p:cNvPr id="91" name="CaixaDeTexto 34"/>
          <p:cNvSpPr txBox="1">
            <a:spLocks noChangeArrowheads="1"/>
          </p:cNvSpPr>
          <p:nvPr/>
        </p:nvSpPr>
        <p:spPr bwMode="auto">
          <a:xfrm>
            <a:off x="305526" y="4685236"/>
            <a:ext cx="1413248"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Ecuador</a:t>
            </a:r>
            <a:r>
              <a:rPr lang="en-US" sz="800" b="1" dirty="0" smtClean="0">
                <a:solidFill>
                  <a:schemeClr val="tx1">
                    <a:lumMod val="50000"/>
                  </a:schemeClr>
                </a:solidFill>
                <a:cs typeface="Arial" charset="0"/>
              </a:rPr>
              <a:t>: 33 = </a:t>
            </a:r>
            <a:r>
              <a:rPr lang="en-US" sz="800" b="1" dirty="0" smtClean="0">
                <a:solidFill>
                  <a:srgbClr val="C00000"/>
                </a:solidFill>
                <a:cs typeface="Arial" charset="0"/>
              </a:rPr>
              <a:t>110/175</a:t>
            </a:r>
          </a:p>
          <a:p>
            <a:pPr>
              <a:defRPr/>
            </a:pPr>
            <a:r>
              <a:rPr lang="en-US" sz="800" i="1" dirty="0" smtClean="0">
                <a:solidFill>
                  <a:srgbClr val="0000FF"/>
                </a:solidFill>
                <a:cs typeface="Arial" charset="0"/>
              </a:rPr>
              <a:t>2013: 35</a:t>
            </a:r>
            <a:endParaRPr lang="en-US" sz="800" b="1" i="1" dirty="0">
              <a:solidFill>
                <a:srgbClr val="0000FF"/>
              </a:solidFill>
              <a:cs typeface="Arial" charset="0"/>
            </a:endParaRPr>
          </a:p>
        </p:txBody>
      </p:sp>
      <p:sp>
        <p:nvSpPr>
          <p:cNvPr id="92" name="CaixaDeTexto 34"/>
          <p:cNvSpPr txBox="1">
            <a:spLocks noChangeArrowheads="1"/>
          </p:cNvSpPr>
          <p:nvPr/>
        </p:nvSpPr>
        <p:spPr bwMode="auto">
          <a:xfrm>
            <a:off x="657669" y="5025465"/>
            <a:ext cx="1117106"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Peru</a:t>
            </a:r>
            <a:r>
              <a:rPr lang="en-US" sz="800" b="1" dirty="0" smtClean="0">
                <a:solidFill>
                  <a:schemeClr val="tx1">
                    <a:lumMod val="50000"/>
                  </a:schemeClr>
                </a:solidFill>
                <a:cs typeface="Arial" charset="0"/>
              </a:rPr>
              <a:t>: 38 = </a:t>
            </a:r>
            <a:r>
              <a:rPr lang="en-US" sz="800" b="1" dirty="0" smtClean="0">
                <a:solidFill>
                  <a:srgbClr val="C00000"/>
                </a:solidFill>
                <a:cs typeface="Arial" charset="0"/>
              </a:rPr>
              <a:t>85/175</a:t>
            </a:r>
          </a:p>
          <a:p>
            <a:pPr>
              <a:defRPr/>
            </a:pPr>
            <a:r>
              <a:rPr lang="en-US" sz="800" i="1" dirty="0" smtClean="0">
                <a:solidFill>
                  <a:srgbClr val="0000FF"/>
                </a:solidFill>
                <a:cs typeface="Arial" charset="0"/>
              </a:rPr>
              <a:t>2013: 38</a:t>
            </a:r>
            <a:endParaRPr lang="en-US" sz="800" b="1" i="1" dirty="0">
              <a:solidFill>
                <a:srgbClr val="0000FF"/>
              </a:solidFill>
              <a:cs typeface="Arial" charset="0"/>
            </a:endParaRPr>
          </a:p>
        </p:txBody>
      </p:sp>
      <p:sp>
        <p:nvSpPr>
          <p:cNvPr id="93" name="CaixaDeTexto 34"/>
          <p:cNvSpPr txBox="1">
            <a:spLocks noChangeArrowheads="1"/>
          </p:cNvSpPr>
          <p:nvPr/>
        </p:nvSpPr>
        <p:spPr bwMode="auto">
          <a:xfrm>
            <a:off x="676456" y="5453074"/>
            <a:ext cx="1341240"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Bolivia</a:t>
            </a:r>
            <a:r>
              <a:rPr lang="en-US" sz="800" b="1" dirty="0" smtClean="0">
                <a:solidFill>
                  <a:schemeClr val="tx1">
                    <a:lumMod val="50000"/>
                  </a:schemeClr>
                </a:solidFill>
                <a:cs typeface="Arial" charset="0"/>
              </a:rPr>
              <a:t>: 35 = </a:t>
            </a:r>
            <a:r>
              <a:rPr lang="en-US" sz="800" b="1" dirty="0" smtClean="0">
                <a:solidFill>
                  <a:srgbClr val="C00000"/>
                </a:solidFill>
                <a:cs typeface="Arial" charset="0"/>
              </a:rPr>
              <a:t>103/175</a:t>
            </a:r>
          </a:p>
          <a:p>
            <a:pPr>
              <a:defRPr/>
            </a:pPr>
            <a:r>
              <a:rPr lang="en-US" sz="800" i="1" dirty="0" smtClean="0">
                <a:solidFill>
                  <a:srgbClr val="0000FF"/>
                </a:solidFill>
                <a:cs typeface="Arial" charset="0"/>
              </a:rPr>
              <a:t>2013: 34</a:t>
            </a:r>
            <a:endParaRPr lang="en-US" sz="800" b="1" i="1" dirty="0">
              <a:solidFill>
                <a:srgbClr val="0000FF"/>
              </a:solidFill>
              <a:cs typeface="Arial" charset="0"/>
            </a:endParaRPr>
          </a:p>
        </p:txBody>
      </p:sp>
      <p:sp>
        <p:nvSpPr>
          <p:cNvPr id="94" name="CaixaDeTexto 34"/>
          <p:cNvSpPr txBox="1">
            <a:spLocks noChangeArrowheads="1"/>
          </p:cNvSpPr>
          <p:nvPr/>
        </p:nvSpPr>
        <p:spPr bwMode="auto">
          <a:xfrm>
            <a:off x="399145" y="5863137"/>
            <a:ext cx="1420765"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Paraguay</a:t>
            </a:r>
            <a:r>
              <a:rPr lang="en-US" sz="800" b="1" dirty="0" smtClean="0">
                <a:solidFill>
                  <a:schemeClr val="tx1">
                    <a:lumMod val="50000"/>
                  </a:schemeClr>
                </a:solidFill>
                <a:cs typeface="Arial" charset="0"/>
              </a:rPr>
              <a:t>: 24 = </a:t>
            </a:r>
            <a:r>
              <a:rPr lang="en-US" sz="800" b="1" dirty="0" smtClean="0">
                <a:solidFill>
                  <a:srgbClr val="C00000"/>
                </a:solidFill>
                <a:cs typeface="Arial" charset="0"/>
              </a:rPr>
              <a:t>150/175</a:t>
            </a:r>
          </a:p>
          <a:p>
            <a:pPr>
              <a:defRPr/>
            </a:pPr>
            <a:r>
              <a:rPr lang="en-US" sz="800" i="1" dirty="0" smtClean="0">
                <a:solidFill>
                  <a:srgbClr val="0000FF"/>
                </a:solidFill>
                <a:cs typeface="Arial" charset="0"/>
              </a:rPr>
              <a:t>2013: 24</a:t>
            </a:r>
            <a:endParaRPr lang="en-US" sz="800" b="1" i="1" dirty="0">
              <a:solidFill>
                <a:srgbClr val="0000FF"/>
              </a:solidFill>
              <a:cs typeface="Arial" charset="0"/>
            </a:endParaRPr>
          </a:p>
        </p:txBody>
      </p:sp>
      <p:sp>
        <p:nvSpPr>
          <p:cNvPr id="95" name="CaixaDeTexto 34"/>
          <p:cNvSpPr txBox="1">
            <a:spLocks noChangeArrowheads="1"/>
          </p:cNvSpPr>
          <p:nvPr/>
        </p:nvSpPr>
        <p:spPr bwMode="auto">
          <a:xfrm>
            <a:off x="790098" y="6316405"/>
            <a:ext cx="1271981"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Chile</a:t>
            </a:r>
            <a:r>
              <a:rPr lang="en-US" sz="800" b="1" dirty="0" smtClean="0">
                <a:solidFill>
                  <a:schemeClr val="tx1">
                    <a:lumMod val="50000"/>
                  </a:schemeClr>
                </a:solidFill>
                <a:cs typeface="Arial" charset="0"/>
              </a:rPr>
              <a:t>: 73 = </a:t>
            </a:r>
            <a:r>
              <a:rPr lang="en-US" sz="800" b="1" dirty="0" smtClean="0">
                <a:solidFill>
                  <a:srgbClr val="C00000"/>
                </a:solidFill>
                <a:cs typeface="Arial" charset="0"/>
              </a:rPr>
              <a:t>21/175</a:t>
            </a:r>
          </a:p>
          <a:p>
            <a:pPr>
              <a:defRPr/>
            </a:pPr>
            <a:r>
              <a:rPr lang="en-US" sz="800" i="1" dirty="0" smtClean="0">
                <a:solidFill>
                  <a:srgbClr val="0000FF"/>
                </a:solidFill>
                <a:cs typeface="Arial" charset="0"/>
              </a:rPr>
              <a:t>2013: 71</a:t>
            </a:r>
            <a:endParaRPr lang="en-US" sz="800" b="1" i="1" dirty="0">
              <a:solidFill>
                <a:srgbClr val="0000FF"/>
              </a:solidFill>
              <a:cs typeface="Arial" charset="0"/>
            </a:endParaRPr>
          </a:p>
        </p:txBody>
      </p:sp>
      <p:sp>
        <p:nvSpPr>
          <p:cNvPr id="96" name="CaixaDeTexto 34"/>
          <p:cNvSpPr txBox="1">
            <a:spLocks noChangeArrowheads="1"/>
          </p:cNvSpPr>
          <p:nvPr/>
        </p:nvSpPr>
        <p:spPr bwMode="auto">
          <a:xfrm>
            <a:off x="2813019" y="6296176"/>
            <a:ext cx="1485256"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Argentina</a:t>
            </a:r>
            <a:r>
              <a:rPr lang="en-US" sz="800" b="1" dirty="0" smtClean="0">
                <a:solidFill>
                  <a:schemeClr val="tx1">
                    <a:lumMod val="50000"/>
                  </a:schemeClr>
                </a:solidFill>
                <a:cs typeface="Arial" charset="0"/>
              </a:rPr>
              <a:t>: 34 = </a:t>
            </a:r>
            <a:r>
              <a:rPr lang="en-US" sz="800" b="1" dirty="0" smtClean="0">
                <a:solidFill>
                  <a:srgbClr val="C00000"/>
                </a:solidFill>
                <a:cs typeface="Arial" charset="0"/>
              </a:rPr>
              <a:t>107/175</a:t>
            </a:r>
          </a:p>
          <a:p>
            <a:pPr>
              <a:defRPr/>
            </a:pPr>
            <a:r>
              <a:rPr lang="en-US" sz="800" i="1" dirty="0" smtClean="0">
                <a:solidFill>
                  <a:srgbClr val="0000FF"/>
                </a:solidFill>
                <a:cs typeface="Arial" charset="0"/>
              </a:rPr>
              <a:t>2013: 34</a:t>
            </a:r>
            <a:endParaRPr lang="en-US" sz="800" b="1" i="1" dirty="0">
              <a:solidFill>
                <a:srgbClr val="0000FF"/>
              </a:solidFill>
              <a:cs typeface="Arial" charset="0"/>
            </a:endParaRPr>
          </a:p>
        </p:txBody>
      </p:sp>
      <p:sp>
        <p:nvSpPr>
          <p:cNvPr id="97" name="CaixaDeTexto 34"/>
          <p:cNvSpPr txBox="1">
            <a:spLocks noChangeArrowheads="1"/>
          </p:cNvSpPr>
          <p:nvPr/>
        </p:nvSpPr>
        <p:spPr bwMode="auto">
          <a:xfrm>
            <a:off x="3070767" y="5912643"/>
            <a:ext cx="1845296"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Uruguay</a:t>
            </a:r>
            <a:r>
              <a:rPr lang="en-US" sz="800" b="1" dirty="0" smtClean="0">
                <a:solidFill>
                  <a:schemeClr val="tx1">
                    <a:lumMod val="50000"/>
                  </a:schemeClr>
                </a:solidFill>
                <a:cs typeface="Arial" charset="0"/>
              </a:rPr>
              <a:t>: 73 = </a:t>
            </a:r>
            <a:r>
              <a:rPr lang="en-US" sz="800" b="1" dirty="0" smtClean="0">
                <a:solidFill>
                  <a:srgbClr val="C00000"/>
                </a:solidFill>
                <a:cs typeface="Arial" charset="0"/>
              </a:rPr>
              <a:t>21/175</a:t>
            </a:r>
          </a:p>
          <a:p>
            <a:pPr>
              <a:defRPr/>
            </a:pPr>
            <a:r>
              <a:rPr lang="en-US" sz="800" i="1" dirty="0" smtClean="0">
                <a:solidFill>
                  <a:srgbClr val="0000FF"/>
                </a:solidFill>
                <a:cs typeface="Arial" charset="0"/>
              </a:rPr>
              <a:t>2013: 73</a:t>
            </a:r>
            <a:endParaRPr lang="en-US" sz="800" b="1" i="1" dirty="0">
              <a:solidFill>
                <a:srgbClr val="0000FF"/>
              </a:solidFill>
              <a:cs typeface="Arial" charset="0"/>
            </a:endParaRPr>
          </a:p>
        </p:txBody>
      </p:sp>
      <p:cxnSp>
        <p:nvCxnSpPr>
          <p:cNvPr id="98" name="Conector de seta reta 49"/>
          <p:cNvCxnSpPr/>
          <p:nvPr/>
        </p:nvCxnSpPr>
        <p:spPr>
          <a:xfrm flipV="1">
            <a:off x="6710098" y="2241247"/>
            <a:ext cx="625449" cy="42359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9" name="Conector de seta reta 51"/>
          <p:cNvCxnSpPr/>
          <p:nvPr/>
        </p:nvCxnSpPr>
        <p:spPr>
          <a:xfrm>
            <a:off x="6545428" y="4104166"/>
            <a:ext cx="351122" cy="41567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ector de seta reta 53"/>
          <p:cNvCxnSpPr/>
          <p:nvPr/>
        </p:nvCxnSpPr>
        <p:spPr>
          <a:xfrm>
            <a:off x="4920279" y="5863137"/>
            <a:ext cx="18973" cy="3298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ector de seta reta 56"/>
          <p:cNvCxnSpPr/>
          <p:nvPr/>
        </p:nvCxnSpPr>
        <p:spPr>
          <a:xfrm flipV="1">
            <a:off x="7306030" y="3226859"/>
            <a:ext cx="855127" cy="21441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2" name="Retângulo 57"/>
          <p:cNvSpPr/>
          <p:nvPr/>
        </p:nvSpPr>
        <p:spPr>
          <a:xfrm>
            <a:off x="7090006" y="6608388"/>
            <a:ext cx="1991327" cy="215440"/>
          </a:xfrm>
          <a:prstGeom prst="rect">
            <a:avLst/>
          </a:prstGeom>
          <a:solidFill>
            <a:srgbClr val="002060"/>
          </a:solidFill>
        </p:spPr>
        <p:txBody>
          <a:bodyPr wrap="square" lIns="91435" tIns="45718" rIns="91435" bIns="45718">
            <a:spAutoFit/>
          </a:bodyPr>
          <a:lstStyle/>
          <a:p>
            <a:pPr>
              <a:defRPr/>
            </a:pPr>
            <a:r>
              <a:rPr lang="pt-BR" sz="800" b="1" dirty="0" smtClean="0">
                <a:solidFill>
                  <a:schemeClr val="bg1"/>
                </a:solidFill>
                <a:effectLst>
                  <a:outerShdw blurRad="38100" dist="38100" dir="2700000" algn="tl">
                    <a:srgbClr val="000000">
                      <a:alpha val="43137"/>
                    </a:srgbClr>
                  </a:outerShdw>
                </a:effectLst>
                <a:cs typeface="Calibri" pitchFamily="34" charset="0"/>
              </a:rPr>
              <a:t>CORRUPTION - “</a:t>
            </a:r>
            <a:r>
              <a:rPr lang="pt-BR" sz="800" b="1" i="1" dirty="0" smtClean="0">
                <a:solidFill>
                  <a:schemeClr val="bg1"/>
                </a:solidFill>
                <a:effectLst>
                  <a:outerShdw blurRad="38100" dist="38100" dir="2700000" algn="tl">
                    <a:srgbClr val="000000">
                      <a:alpha val="43137"/>
                    </a:srgbClr>
                  </a:outerShdw>
                </a:effectLst>
                <a:cs typeface="Calibri" pitchFamily="34" charset="0"/>
              </a:rPr>
              <a:t>BRICS</a:t>
            </a:r>
            <a:r>
              <a:rPr lang="pt-BR" sz="800" b="1" dirty="0">
                <a:solidFill>
                  <a:schemeClr val="bg1"/>
                </a:solidFill>
                <a:effectLst>
                  <a:outerShdw blurRad="38100" dist="38100" dir="2700000" algn="tl">
                    <a:srgbClr val="000000">
                      <a:alpha val="43137"/>
                    </a:srgbClr>
                  </a:outerShdw>
                </a:effectLst>
                <a:cs typeface="Calibri" pitchFamily="34" charset="0"/>
              </a:rPr>
              <a:t>”</a:t>
            </a:r>
            <a:endParaRPr lang="en-US" sz="800" b="1" dirty="0">
              <a:solidFill>
                <a:schemeClr val="bg1"/>
              </a:solidFill>
              <a:effectLst>
                <a:outerShdw blurRad="38100" dist="38100" dir="2700000" algn="tl">
                  <a:srgbClr val="000000">
                    <a:alpha val="43137"/>
                  </a:srgbClr>
                </a:outerShdw>
              </a:effectLst>
              <a:cs typeface="Calibri" pitchFamily="34" charset="0"/>
            </a:endParaRPr>
          </a:p>
        </p:txBody>
      </p:sp>
      <p:sp>
        <p:nvSpPr>
          <p:cNvPr id="103" name="CaixaDeTexto 48"/>
          <p:cNvSpPr txBox="1">
            <a:spLocks noChangeArrowheads="1"/>
          </p:cNvSpPr>
          <p:nvPr/>
        </p:nvSpPr>
        <p:spPr bwMode="auto">
          <a:xfrm>
            <a:off x="4349238" y="6201687"/>
            <a:ext cx="1669032" cy="338550"/>
          </a:xfrm>
          <a:prstGeom prst="rect">
            <a:avLst/>
          </a:prstGeom>
          <a:solidFill>
            <a:srgbClr val="00206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SOUTH AFRICA</a:t>
            </a:r>
            <a:r>
              <a:rPr lang="en-US" sz="800" b="1" dirty="0" smtClean="0">
                <a:solidFill>
                  <a:schemeClr val="bg1"/>
                </a:solidFill>
                <a:cs typeface="Arial" charset="0"/>
              </a:rPr>
              <a:t>: </a:t>
            </a:r>
            <a:r>
              <a:rPr lang="en-US" sz="800" dirty="0" smtClean="0">
                <a:solidFill>
                  <a:schemeClr val="bg1"/>
                </a:solidFill>
                <a:cs typeface="Arial" charset="0"/>
              </a:rPr>
              <a:t>44</a:t>
            </a:r>
            <a:r>
              <a:rPr lang="en-US" sz="800" b="1" dirty="0" smtClean="0">
                <a:solidFill>
                  <a:schemeClr val="bg1"/>
                </a:solidFill>
                <a:cs typeface="Arial" charset="0"/>
              </a:rPr>
              <a:t> = 67/175</a:t>
            </a:r>
          </a:p>
          <a:p>
            <a:pPr>
              <a:defRPr/>
            </a:pPr>
            <a:r>
              <a:rPr lang="en-US" sz="800" i="1" dirty="0" smtClean="0">
                <a:solidFill>
                  <a:schemeClr val="bg1"/>
                </a:solidFill>
                <a:cs typeface="Arial" charset="0"/>
              </a:rPr>
              <a:t>2012: 42</a:t>
            </a:r>
            <a:endParaRPr lang="en-US" sz="800" b="1" i="1" dirty="0">
              <a:solidFill>
                <a:schemeClr val="bg1"/>
              </a:solidFill>
              <a:cs typeface="Arial" charset="0"/>
            </a:endParaRPr>
          </a:p>
        </p:txBody>
      </p:sp>
      <p:sp>
        <p:nvSpPr>
          <p:cNvPr id="104" name="CaixaDeTexto 48"/>
          <p:cNvSpPr txBox="1">
            <a:spLocks noChangeArrowheads="1"/>
          </p:cNvSpPr>
          <p:nvPr/>
        </p:nvSpPr>
        <p:spPr bwMode="auto">
          <a:xfrm>
            <a:off x="6343054" y="4569538"/>
            <a:ext cx="1106992" cy="338550"/>
          </a:xfrm>
          <a:prstGeom prst="rect">
            <a:avLst/>
          </a:prstGeom>
          <a:solidFill>
            <a:srgbClr val="002060"/>
          </a:solidFill>
          <a:ln w="9525">
            <a:noFill/>
            <a:miter lim="800000"/>
            <a:headEnd/>
            <a:tailEnd/>
          </a:ln>
        </p:spPr>
        <p:txBody>
          <a:bodyPr wrap="square" lIns="91435" tIns="45718" rIns="91435" bIns="45718">
            <a:spAutoFit/>
          </a:bodyPr>
          <a:lstStyle/>
          <a:p>
            <a:pPr>
              <a:defRPr/>
            </a:pPr>
            <a:r>
              <a:rPr lang="en-US" sz="800" b="1" u="sng" dirty="0">
                <a:solidFill>
                  <a:schemeClr val="bg1"/>
                </a:solidFill>
                <a:cs typeface="Arial" charset="0"/>
              </a:rPr>
              <a:t>I</a:t>
            </a:r>
            <a:r>
              <a:rPr lang="en-US" sz="800" b="1" u="sng" dirty="0" smtClean="0">
                <a:solidFill>
                  <a:schemeClr val="bg1"/>
                </a:solidFill>
                <a:cs typeface="Arial" charset="0"/>
              </a:rPr>
              <a:t>NDIA</a:t>
            </a:r>
            <a:r>
              <a:rPr lang="en-US" sz="800" b="1" dirty="0" smtClean="0">
                <a:solidFill>
                  <a:schemeClr val="bg1"/>
                </a:solidFill>
                <a:cs typeface="Arial" charset="0"/>
              </a:rPr>
              <a:t>: 38 = 85/175</a:t>
            </a:r>
          </a:p>
          <a:p>
            <a:pPr>
              <a:defRPr/>
            </a:pPr>
            <a:r>
              <a:rPr lang="en-US" sz="800" i="1" dirty="0" smtClean="0">
                <a:solidFill>
                  <a:schemeClr val="bg1"/>
                </a:solidFill>
                <a:cs typeface="Arial" charset="0"/>
              </a:rPr>
              <a:t>2013: 36</a:t>
            </a:r>
            <a:endParaRPr lang="en-US" sz="800" b="1" i="1" dirty="0">
              <a:solidFill>
                <a:schemeClr val="bg1"/>
              </a:solidFill>
              <a:cs typeface="Arial" charset="0"/>
            </a:endParaRPr>
          </a:p>
        </p:txBody>
      </p:sp>
      <p:sp>
        <p:nvSpPr>
          <p:cNvPr id="105" name="CaixaDeTexto 48"/>
          <p:cNvSpPr txBox="1">
            <a:spLocks noChangeArrowheads="1"/>
          </p:cNvSpPr>
          <p:nvPr/>
        </p:nvSpPr>
        <p:spPr bwMode="auto">
          <a:xfrm>
            <a:off x="7807943" y="2777246"/>
            <a:ext cx="1273390" cy="338550"/>
          </a:xfrm>
          <a:prstGeom prst="rect">
            <a:avLst/>
          </a:prstGeom>
          <a:solidFill>
            <a:srgbClr val="00206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CHINA</a:t>
            </a:r>
            <a:r>
              <a:rPr lang="en-US" sz="800" b="1" dirty="0" smtClean="0">
                <a:solidFill>
                  <a:schemeClr val="bg1"/>
                </a:solidFill>
                <a:cs typeface="Arial" charset="0"/>
              </a:rPr>
              <a:t>: 36 = 100/175</a:t>
            </a:r>
          </a:p>
          <a:p>
            <a:pPr>
              <a:defRPr/>
            </a:pPr>
            <a:r>
              <a:rPr lang="en-US" sz="800" i="1" dirty="0" smtClean="0">
                <a:solidFill>
                  <a:schemeClr val="bg1"/>
                </a:solidFill>
                <a:cs typeface="Arial" charset="0"/>
              </a:rPr>
              <a:t>2012: 40</a:t>
            </a:r>
            <a:endParaRPr lang="en-US" sz="800" b="1" i="1" dirty="0">
              <a:solidFill>
                <a:schemeClr val="bg1"/>
              </a:solidFill>
              <a:cs typeface="Arial" charset="0"/>
            </a:endParaRPr>
          </a:p>
        </p:txBody>
      </p:sp>
      <p:sp>
        <p:nvSpPr>
          <p:cNvPr id="106" name="CaixaDeTexto 48"/>
          <p:cNvSpPr txBox="1">
            <a:spLocks noChangeArrowheads="1"/>
          </p:cNvSpPr>
          <p:nvPr/>
        </p:nvSpPr>
        <p:spPr bwMode="auto">
          <a:xfrm>
            <a:off x="7450046" y="1985158"/>
            <a:ext cx="1517765" cy="338550"/>
          </a:xfrm>
          <a:prstGeom prst="rect">
            <a:avLst/>
          </a:prstGeom>
          <a:solidFill>
            <a:srgbClr val="00206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RUSSIA</a:t>
            </a:r>
            <a:r>
              <a:rPr lang="en-US" sz="800" b="1" dirty="0" smtClean="0">
                <a:solidFill>
                  <a:schemeClr val="bg1"/>
                </a:solidFill>
                <a:cs typeface="Arial" charset="0"/>
              </a:rPr>
              <a:t>: 27 = 136/175</a:t>
            </a:r>
          </a:p>
          <a:p>
            <a:pPr>
              <a:defRPr/>
            </a:pPr>
            <a:r>
              <a:rPr lang="en-US" sz="800" i="1" dirty="0" smtClean="0">
                <a:solidFill>
                  <a:schemeClr val="bg1"/>
                </a:solidFill>
                <a:cs typeface="Arial" charset="0"/>
              </a:rPr>
              <a:t>2013: 28</a:t>
            </a:r>
            <a:endParaRPr lang="en-US" sz="800" b="1" i="1" dirty="0">
              <a:solidFill>
                <a:schemeClr val="bg1"/>
              </a:solidFill>
              <a:cs typeface="Arial" charset="0"/>
            </a:endParaRPr>
          </a:p>
        </p:txBody>
      </p:sp>
      <p:cxnSp>
        <p:nvCxnSpPr>
          <p:cNvPr id="107" name="Conector de seta reta 37"/>
          <p:cNvCxnSpPr/>
          <p:nvPr/>
        </p:nvCxnSpPr>
        <p:spPr>
          <a:xfrm flipH="1" flipV="1">
            <a:off x="4186103" y="2732191"/>
            <a:ext cx="326269" cy="11207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8" name="CaixaDeTexto 38"/>
          <p:cNvSpPr txBox="1">
            <a:spLocks noChangeArrowheads="1"/>
          </p:cNvSpPr>
          <p:nvPr/>
        </p:nvSpPr>
        <p:spPr bwMode="auto">
          <a:xfrm>
            <a:off x="2952289" y="2323708"/>
            <a:ext cx="1361940" cy="338550"/>
          </a:xfrm>
          <a:prstGeom prst="rect">
            <a:avLst/>
          </a:prstGeom>
          <a:solidFill>
            <a:srgbClr val="00800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DEINMARK</a:t>
            </a:r>
            <a:r>
              <a:rPr lang="en-US" sz="800" b="1" dirty="0" smtClean="0">
                <a:solidFill>
                  <a:schemeClr val="bg1"/>
                </a:solidFill>
                <a:cs typeface="Arial" charset="0"/>
              </a:rPr>
              <a:t>: 92 = 1/175</a:t>
            </a:r>
          </a:p>
          <a:p>
            <a:pPr>
              <a:defRPr/>
            </a:pPr>
            <a:r>
              <a:rPr lang="en-US" sz="800" dirty="0" smtClean="0">
                <a:solidFill>
                  <a:schemeClr val="bg1"/>
                </a:solidFill>
                <a:cs typeface="Arial" charset="0"/>
              </a:rPr>
              <a:t>2013: 91</a:t>
            </a:r>
            <a:endParaRPr lang="en-US" sz="800" b="1" dirty="0">
              <a:solidFill>
                <a:schemeClr val="bg1"/>
              </a:solidFill>
              <a:cs typeface="Arial" charset="0"/>
            </a:endParaRPr>
          </a:p>
        </p:txBody>
      </p:sp>
      <p:cxnSp>
        <p:nvCxnSpPr>
          <p:cNvPr id="111" name="Conector de seta reta 41"/>
          <p:cNvCxnSpPr/>
          <p:nvPr/>
        </p:nvCxnSpPr>
        <p:spPr>
          <a:xfrm>
            <a:off x="5459048" y="4738813"/>
            <a:ext cx="604764" cy="6768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ector de seta reta 42"/>
          <p:cNvCxnSpPr/>
          <p:nvPr/>
        </p:nvCxnSpPr>
        <p:spPr>
          <a:xfrm>
            <a:off x="7644911" y="3334066"/>
            <a:ext cx="174907" cy="3525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3" name="CaixaDeTexto 43"/>
          <p:cNvSpPr txBox="1">
            <a:spLocks noChangeArrowheads="1"/>
          </p:cNvSpPr>
          <p:nvPr/>
        </p:nvSpPr>
        <p:spPr bwMode="auto">
          <a:xfrm>
            <a:off x="7203526" y="3765616"/>
            <a:ext cx="1764285" cy="338550"/>
          </a:xfrm>
          <a:prstGeom prst="rect">
            <a:avLst/>
          </a:prstGeom>
          <a:solidFill>
            <a:srgbClr val="80000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NORTH KOREA:</a:t>
            </a:r>
            <a:r>
              <a:rPr lang="en-US" sz="800" b="1" dirty="0" smtClean="0">
                <a:solidFill>
                  <a:schemeClr val="bg1"/>
                </a:solidFill>
                <a:cs typeface="Arial" charset="0"/>
              </a:rPr>
              <a:t> 8 = 174/175</a:t>
            </a:r>
          </a:p>
          <a:p>
            <a:pPr>
              <a:defRPr/>
            </a:pPr>
            <a:r>
              <a:rPr lang="en-US" sz="800" i="1" dirty="0" smtClean="0">
                <a:solidFill>
                  <a:schemeClr val="bg1"/>
                </a:solidFill>
                <a:cs typeface="Arial" charset="0"/>
              </a:rPr>
              <a:t>2013: 8</a:t>
            </a:r>
            <a:endParaRPr lang="en-US" sz="800" b="1" i="1" dirty="0">
              <a:solidFill>
                <a:schemeClr val="bg1"/>
              </a:solidFill>
              <a:cs typeface="Arial" charset="0"/>
            </a:endParaRPr>
          </a:p>
        </p:txBody>
      </p:sp>
      <p:sp>
        <p:nvSpPr>
          <p:cNvPr id="116" name="CaixaDeTexto 43"/>
          <p:cNvSpPr txBox="1">
            <a:spLocks noChangeArrowheads="1"/>
          </p:cNvSpPr>
          <p:nvPr/>
        </p:nvSpPr>
        <p:spPr bwMode="auto">
          <a:xfrm>
            <a:off x="6098777" y="5415700"/>
            <a:ext cx="1282290" cy="338550"/>
          </a:xfrm>
          <a:prstGeom prst="rect">
            <a:avLst/>
          </a:prstGeom>
          <a:solidFill>
            <a:srgbClr val="800000"/>
          </a:solidFill>
          <a:ln w="9525">
            <a:noFill/>
            <a:miter lim="800000"/>
            <a:headEnd/>
            <a:tailEnd/>
          </a:ln>
        </p:spPr>
        <p:txBody>
          <a:bodyPr wrap="square" lIns="91435" tIns="45718" rIns="91435" bIns="45718">
            <a:spAutoFit/>
          </a:bodyPr>
          <a:lstStyle/>
          <a:p>
            <a:pPr>
              <a:defRPr/>
            </a:pPr>
            <a:r>
              <a:rPr lang="en-US" sz="800" b="1" u="sng" dirty="0" smtClean="0">
                <a:solidFill>
                  <a:schemeClr val="bg1"/>
                </a:solidFill>
                <a:cs typeface="Arial" charset="0"/>
              </a:rPr>
              <a:t>SOMALIA:</a:t>
            </a:r>
            <a:r>
              <a:rPr lang="en-US" sz="800" b="1" dirty="0" smtClean="0">
                <a:solidFill>
                  <a:schemeClr val="bg1"/>
                </a:solidFill>
                <a:cs typeface="Arial" charset="0"/>
              </a:rPr>
              <a:t> 8 = 174/175</a:t>
            </a:r>
          </a:p>
          <a:p>
            <a:pPr>
              <a:defRPr/>
            </a:pPr>
            <a:r>
              <a:rPr lang="en-US" sz="800" i="1" dirty="0" smtClean="0">
                <a:solidFill>
                  <a:schemeClr val="bg1"/>
                </a:solidFill>
                <a:cs typeface="Arial" charset="0"/>
              </a:rPr>
              <a:t>2013: 8</a:t>
            </a:r>
            <a:endParaRPr lang="en-US" sz="800" b="1" i="1" dirty="0">
              <a:solidFill>
                <a:schemeClr val="bg1"/>
              </a:solidFill>
              <a:cs typeface="Arial" charset="0"/>
            </a:endParaRPr>
          </a:p>
        </p:txBody>
      </p:sp>
      <p:cxnSp>
        <p:nvCxnSpPr>
          <p:cNvPr id="117" name="Conector de seta reta 30"/>
          <p:cNvCxnSpPr/>
          <p:nvPr/>
        </p:nvCxnSpPr>
        <p:spPr>
          <a:xfrm flipV="1">
            <a:off x="2250778" y="4419748"/>
            <a:ext cx="310373" cy="7994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8" name="CaixaDeTexto 34"/>
          <p:cNvSpPr txBox="1">
            <a:spLocks noChangeArrowheads="1"/>
          </p:cNvSpPr>
          <p:nvPr/>
        </p:nvSpPr>
        <p:spPr bwMode="auto">
          <a:xfrm>
            <a:off x="2466151" y="4279425"/>
            <a:ext cx="1385194" cy="338550"/>
          </a:xfrm>
          <a:prstGeom prst="rect">
            <a:avLst/>
          </a:prstGeom>
          <a:noFill/>
          <a:ln w="9525">
            <a:noFill/>
            <a:miter lim="800000"/>
            <a:headEnd/>
            <a:tailEnd/>
          </a:ln>
        </p:spPr>
        <p:txBody>
          <a:bodyPr wrap="square" lIns="91435" tIns="45718" rIns="91435" bIns="45718">
            <a:spAutoFit/>
          </a:bodyPr>
          <a:lstStyle/>
          <a:p>
            <a:pPr>
              <a:defRPr/>
            </a:pPr>
            <a:r>
              <a:rPr lang="en-US" sz="800" b="1" u="sng" dirty="0" smtClean="0">
                <a:solidFill>
                  <a:schemeClr val="tx1">
                    <a:lumMod val="50000"/>
                  </a:schemeClr>
                </a:solidFill>
                <a:cs typeface="Arial" charset="0"/>
              </a:rPr>
              <a:t>Venezuela</a:t>
            </a:r>
            <a:r>
              <a:rPr lang="en-US" sz="800" b="1" dirty="0" smtClean="0">
                <a:solidFill>
                  <a:schemeClr val="tx1">
                    <a:lumMod val="50000"/>
                  </a:schemeClr>
                </a:solidFill>
                <a:cs typeface="Arial" charset="0"/>
              </a:rPr>
              <a:t>: 20 = </a:t>
            </a:r>
            <a:r>
              <a:rPr lang="en-US" sz="800" b="1" dirty="0" smtClean="0">
                <a:solidFill>
                  <a:srgbClr val="C00000"/>
                </a:solidFill>
                <a:cs typeface="Arial" charset="0"/>
              </a:rPr>
              <a:t>161/175</a:t>
            </a:r>
          </a:p>
          <a:p>
            <a:pPr>
              <a:defRPr/>
            </a:pPr>
            <a:r>
              <a:rPr lang="en-US" sz="800" i="1" dirty="0" smtClean="0">
                <a:solidFill>
                  <a:srgbClr val="0000FF"/>
                </a:solidFill>
                <a:cs typeface="Arial" charset="0"/>
              </a:rPr>
              <a:t>2013: 20</a:t>
            </a:r>
            <a:endParaRPr lang="en-US" sz="800" b="1" i="1" dirty="0">
              <a:solidFill>
                <a:srgbClr val="0000FF"/>
              </a:solidFill>
              <a:cs typeface="Arial" charset="0"/>
            </a:endParaRPr>
          </a:p>
        </p:txBody>
      </p:sp>
    </p:spTree>
    <p:extLst>
      <p:ext uri="{BB962C8B-B14F-4D97-AF65-F5344CB8AC3E}">
        <p14:creationId xmlns:p14="http://schemas.microsoft.com/office/powerpoint/2010/main" val="2218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Active\2013\1312\1312-1171451 -- Actavis -- FIDS market insights\Art\iStock\iStock_000003133238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720"/>
          <a:stretch/>
        </p:blipFill>
        <p:spPr bwMode="auto">
          <a:xfrm>
            <a:off x="-41302" y="0"/>
            <a:ext cx="91853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gray">
          <a:xfrm>
            <a:off x="4206978" y="4737466"/>
            <a:ext cx="4762842" cy="1925079"/>
          </a:xfrm>
          <a:prstGeom prst="rect">
            <a:avLst/>
          </a:prstGeom>
        </p:spPr>
        <p:txBody>
          <a:bodyPr wrap="none">
            <a:spAutoFit/>
          </a:bodyPr>
          <a:lstStyle/>
          <a:p>
            <a:pPr>
              <a:lnSpc>
                <a:spcPct val="70000"/>
              </a:lnSpc>
            </a:pPr>
            <a:r>
              <a:rPr lang="en-GB" sz="11500" b="1" dirty="0" smtClean="0">
                <a:solidFill>
                  <a:srgbClr val="FFFFFF"/>
                </a:solidFill>
              </a:rPr>
              <a:t>Brazil</a:t>
            </a:r>
            <a:r>
              <a:rPr lang="en-GB" sz="9600" b="1" dirty="0" smtClean="0">
                <a:solidFill>
                  <a:srgbClr val="FFFFFF"/>
                </a:solidFill>
              </a:rPr>
              <a:t/>
            </a:r>
            <a:br>
              <a:rPr lang="en-GB" sz="9600" b="1" dirty="0" smtClean="0">
                <a:solidFill>
                  <a:srgbClr val="FFFFFF"/>
                </a:solidFill>
              </a:rPr>
            </a:br>
            <a:r>
              <a:rPr lang="en-GB" sz="5400" b="1" dirty="0" smtClean="0">
                <a:solidFill>
                  <a:srgbClr val="FFFFFF"/>
                </a:solidFill>
              </a:rPr>
              <a:t>country focus</a:t>
            </a:r>
            <a:endParaRPr lang="en-US" sz="9600" b="1" dirty="0">
              <a:solidFill>
                <a:srgbClr val="FFFFFF"/>
              </a:solidFill>
            </a:endParaRPr>
          </a:p>
        </p:txBody>
      </p:sp>
    </p:spTree>
    <p:extLst>
      <p:ext uri="{BB962C8B-B14F-4D97-AF65-F5344CB8AC3E}">
        <p14:creationId xmlns:p14="http://schemas.microsoft.com/office/powerpoint/2010/main" val="7297359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0" y="5"/>
            <a:ext cx="9144000" cy="1267097"/>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sp>
        <p:nvSpPr>
          <p:cNvPr id="27" name="Rectangle 26"/>
          <p:cNvSpPr/>
          <p:nvPr/>
        </p:nvSpPr>
        <p:spPr>
          <a:xfrm>
            <a:off x="0" y="1221106"/>
            <a:ext cx="9144000" cy="45719"/>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a:endParaRPr lang="en-US"/>
          </a:p>
        </p:txBody>
      </p:sp>
      <p:grpSp>
        <p:nvGrpSpPr>
          <p:cNvPr id="48" name="Group 6"/>
          <p:cNvGrpSpPr/>
          <p:nvPr/>
        </p:nvGrpSpPr>
        <p:grpSpPr>
          <a:xfrm>
            <a:off x="-508" y="152639"/>
            <a:ext cx="612068" cy="252028"/>
            <a:chOff x="-508" y="152636"/>
            <a:chExt cx="612068" cy="252028"/>
          </a:xfrm>
        </p:grpSpPr>
        <p:sp>
          <p:nvSpPr>
            <p:cNvPr id="49" name="Rectangle 9"/>
            <p:cNvSpPr>
              <a:spLocks noChangeArrowheads="1"/>
            </p:cNvSpPr>
            <p:nvPr/>
          </p:nvSpPr>
          <p:spPr bwMode="auto">
            <a:xfrm>
              <a:off x="1" y="188640"/>
              <a:ext cx="611270" cy="180020"/>
            </a:xfrm>
            <a:prstGeom prst="rect">
              <a:avLst/>
            </a:prstGeom>
            <a:solidFill>
              <a:schemeClr val="tx1">
                <a:lumMod val="65000"/>
                <a:lumOff val="35000"/>
              </a:schemeClr>
            </a:solidFill>
            <a:ln w="9525">
              <a:noFill/>
              <a:miter lim="800000"/>
              <a:headEnd/>
              <a:tailEnd/>
            </a:ln>
            <a:effectLst/>
          </p:spPr>
          <p:txBody>
            <a:bodyPr lIns="0" tIns="0" rIns="43200" bIns="0" anchor="ctr"/>
            <a:lstStyle/>
            <a:p>
              <a:pPr algn="r">
                <a:defRPr/>
              </a:pPr>
              <a:fld id="{4BDCA541-6FF0-4976-B943-5425366F267A}" type="slidenum">
                <a:rPr lang="en-US" sz="1400" b="1" baseline="-3000" smtClean="0">
                  <a:solidFill>
                    <a:srgbClr val="FFD200"/>
                  </a:solidFill>
                  <a:latin typeface="+mn-lt"/>
                  <a:cs typeface="Arial" charset="0"/>
                </a:rPr>
                <a:pPr algn="r">
                  <a:defRPr/>
                </a:pPr>
                <a:t>8</a:t>
              </a:fld>
              <a:endParaRPr lang="en-US" sz="1400" b="1" baseline="-3000" dirty="0">
                <a:solidFill>
                  <a:srgbClr val="FFD200"/>
                </a:solidFill>
                <a:latin typeface="+mn-lt"/>
                <a:cs typeface="Arial" charset="0"/>
              </a:endParaRPr>
            </a:p>
          </p:txBody>
        </p:sp>
        <p:cxnSp>
          <p:nvCxnSpPr>
            <p:cNvPr id="51" name="Straight Connector 50"/>
            <p:cNvCxnSpPr/>
            <p:nvPr/>
          </p:nvCxnSpPr>
          <p:spPr>
            <a:xfrm flipH="1">
              <a:off x="-508" y="152636"/>
              <a:ext cx="612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59532" y="404664"/>
              <a:ext cx="25202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9"/>
            <p:cNvSpPr>
              <a:spLocks noChangeArrowheads="1"/>
            </p:cNvSpPr>
            <p:nvPr/>
          </p:nvSpPr>
          <p:spPr bwMode="auto">
            <a:xfrm>
              <a:off x="0" y="188640"/>
              <a:ext cx="358775" cy="180020"/>
            </a:xfrm>
            <a:prstGeom prst="rect">
              <a:avLst/>
            </a:prstGeom>
            <a:solidFill>
              <a:schemeClr val="bg1">
                <a:lumMod val="85000"/>
              </a:schemeClr>
            </a:solidFill>
            <a:ln w="9525">
              <a:noFill/>
              <a:miter lim="800000"/>
              <a:headEnd/>
              <a:tailEnd/>
            </a:ln>
            <a:effectLst/>
          </p:spPr>
          <p:txBody>
            <a:bodyPr lIns="0" tIns="0" rIns="43200" bIns="0" anchor="ctr"/>
            <a:lstStyle/>
            <a:p>
              <a:pPr algn="r">
                <a:defRPr/>
              </a:pPr>
              <a:endParaRPr lang="en-US" sz="1200" b="1" baseline="-3000" dirty="0">
                <a:solidFill>
                  <a:schemeClr val="bg1"/>
                </a:solidFill>
                <a:latin typeface="+mn-lt"/>
                <a:cs typeface="Arial" charset="0"/>
              </a:endParaRPr>
            </a:p>
          </p:txBody>
        </p:sp>
      </p:gr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2715" b="21288"/>
          <a:stretch/>
        </p:blipFill>
        <p:spPr>
          <a:xfrm>
            <a:off x="6386513" y="1589"/>
            <a:ext cx="2771776" cy="1200467"/>
          </a:xfrm>
          <a:prstGeom prst="rect">
            <a:avLst/>
          </a:prstGeom>
        </p:spPr>
      </p:pic>
      <p:sp>
        <p:nvSpPr>
          <p:cNvPr id="11" name="Rectangle 10"/>
          <p:cNvSpPr/>
          <p:nvPr/>
        </p:nvSpPr>
        <p:spPr>
          <a:xfrm>
            <a:off x="358772" y="1231998"/>
            <a:ext cx="5138261" cy="4820682"/>
          </a:xfrm>
          <a:prstGeom prst="rect">
            <a:avLst/>
          </a:prstGeom>
          <a:noFill/>
          <a:ln w="19050">
            <a:noFill/>
          </a:ln>
        </p:spPr>
        <p:txBody>
          <a:bodyPr wrap="square" lIns="0" tIns="0" rIns="0" bIns="0">
            <a:noAutofit/>
          </a:bodyPr>
          <a:lstStyle/>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Biddings?</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Government </a:t>
            </a:r>
            <a:r>
              <a:rPr lang="en-US" sz="1800" kern="0" dirty="0">
                <a:solidFill>
                  <a:schemeClr val="bg2">
                    <a:lumMod val="25000"/>
                  </a:schemeClr>
                </a:solidFill>
                <a:latin typeface="+mn-lt"/>
                <a:cs typeface="Arial" panose="020B0604020202020204" pitchFamily="34" charset="0"/>
              </a:rPr>
              <a:t>funding / Public Contracts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smtClean="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Licenses </a:t>
            </a:r>
            <a:r>
              <a:rPr lang="en-US" sz="1800" kern="0" dirty="0">
                <a:solidFill>
                  <a:schemeClr val="bg2">
                    <a:lumMod val="25000"/>
                  </a:schemeClr>
                </a:solidFill>
                <a:latin typeface="+mn-lt"/>
                <a:cs typeface="Arial" panose="020B0604020202020204" pitchFamily="34" charset="0"/>
              </a:rPr>
              <a:t>and Permits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Suppliers?</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Brokers?</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High-risk </a:t>
            </a:r>
            <a:r>
              <a:rPr lang="en-US" sz="1800" kern="0" dirty="0">
                <a:solidFill>
                  <a:schemeClr val="bg2">
                    <a:lumMod val="25000"/>
                  </a:schemeClr>
                </a:solidFill>
                <a:latin typeface="+mn-lt"/>
                <a:cs typeface="Arial" panose="020B0604020202020204" pitchFamily="34" charset="0"/>
              </a:rPr>
              <a:t>Government contracts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Consultants/Advisory</a:t>
            </a:r>
            <a:r>
              <a:rPr lang="en-US" sz="1800" kern="0" dirty="0">
                <a:solidFill>
                  <a:schemeClr val="bg2">
                    <a:lumMod val="25000"/>
                  </a:schemeClr>
                </a:solidFill>
                <a:latin typeface="+mn-lt"/>
                <a:cs typeface="Arial" panose="020B0604020202020204" pitchFamily="34" charset="0"/>
              </a:rPr>
              <a:t>? Law Firms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Business </a:t>
            </a:r>
            <a:r>
              <a:rPr lang="en-US" sz="1800" kern="0" dirty="0">
                <a:solidFill>
                  <a:schemeClr val="bg2">
                    <a:lumMod val="25000"/>
                  </a:schemeClr>
                </a:solidFill>
                <a:latin typeface="+mn-lt"/>
                <a:cs typeface="Arial" panose="020B0604020202020204" pitchFamily="34" charset="0"/>
              </a:rPr>
              <a:t>courtesies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smtClean="0">
                <a:solidFill>
                  <a:schemeClr val="bg2">
                    <a:lumMod val="25000"/>
                  </a:schemeClr>
                </a:solidFill>
                <a:latin typeface="+mn-lt"/>
                <a:cs typeface="Arial" panose="020B0604020202020204" pitchFamily="34" charset="0"/>
              </a:rPr>
              <a:t>Sponsorships </a:t>
            </a:r>
            <a:r>
              <a:rPr lang="en-US" sz="1800" kern="0" dirty="0">
                <a:solidFill>
                  <a:schemeClr val="bg2">
                    <a:lumMod val="25000"/>
                  </a:schemeClr>
                </a:solidFill>
                <a:latin typeface="+mn-lt"/>
                <a:cs typeface="Arial" panose="020B0604020202020204" pitchFamily="34" charset="0"/>
              </a:rPr>
              <a:t>and donations</a:t>
            </a:r>
            <a:r>
              <a:rPr lang="en-US" sz="1800" kern="0" dirty="0" smtClean="0">
                <a:solidFill>
                  <a:schemeClr val="bg2">
                    <a:lumMod val="25000"/>
                  </a:schemeClr>
                </a:solidFill>
                <a:latin typeface="+mn-lt"/>
                <a:cs typeface="Arial" panose="020B0604020202020204" pitchFamily="34" charset="0"/>
              </a:rPr>
              <a:t>?</a:t>
            </a: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endParaRPr lang="en-US" sz="500" kern="0" dirty="0">
              <a:solidFill>
                <a:schemeClr val="bg2">
                  <a:lumMod val="25000"/>
                </a:schemeClr>
              </a:solidFill>
              <a:latin typeface="+mn-lt"/>
              <a:cs typeface="Arial" panose="020B0604020202020204" pitchFamily="34" charset="0"/>
            </a:endParaRPr>
          </a:p>
          <a:p>
            <a:pPr marL="177800" indent="-177800" algn="just" eaLnBrk="0" hangingPunct="0">
              <a:spcBef>
                <a:spcPts val="200"/>
              </a:spcBef>
              <a:spcAft>
                <a:spcPts val="300"/>
              </a:spcAft>
              <a:buClr>
                <a:srgbClr val="FFD200"/>
              </a:buClr>
              <a:buSzPct val="70000"/>
              <a:buFont typeface="Arial" panose="020B0604020202020204" pitchFamily="34" charset="0"/>
              <a:buChar char="►"/>
              <a:defRPr/>
            </a:pPr>
            <a:r>
              <a:rPr lang="en-US" sz="1800" kern="0" dirty="0">
                <a:solidFill>
                  <a:schemeClr val="bg2">
                    <a:lumMod val="25000"/>
                  </a:schemeClr>
                </a:solidFill>
                <a:latin typeface="+mn-lt"/>
                <a:cs typeface="Arial" panose="020B0604020202020204" pitchFamily="34" charset="0"/>
              </a:rPr>
              <a:t>Companies at the same industry under investigations by national and/or foreign Authorities</a:t>
            </a:r>
            <a:r>
              <a:rPr lang="en-US" sz="1800" kern="0" dirty="0" smtClean="0">
                <a:solidFill>
                  <a:schemeClr val="bg2">
                    <a:lumMod val="25000"/>
                  </a:schemeClr>
                </a:solidFill>
                <a:latin typeface="+mn-lt"/>
                <a:cs typeface="Arial" panose="020B0604020202020204" pitchFamily="34" charset="0"/>
              </a:rPr>
              <a:t>?</a:t>
            </a:r>
            <a:endParaRPr lang="en-US" sz="1800" kern="0" dirty="0">
              <a:solidFill>
                <a:schemeClr val="bg2">
                  <a:lumMod val="25000"/>
                </a:schemeClr>
              </a:solidFill>
              <a:latin typeface="+mn-lt"/>
              <a:cs typeface="Arial" panose="020B0604020202020204" pitchFamily="34" charset="0"/>
            </a:endParaRPr>
          </a:p>
        </p:txBody>
      </p:sp>
      <p:sp>
        <p:nvSpPr>
          <p:cNvPr id="16" name="Rectangle 15"/>
          <p:cNvSpPr/>
          <p:nvPr/>
        </p:nvSpPr>
        <p:spPr>
          <a:xfrm>
            <a:off x="358775" y="618923"/>
            <a:ext cx="8132081" cy="450000"/>
          </a:xfrm>
          <a:prstGeom prst="rect">
            <a:avLst/>
          </a:prstGeom>
          <a:noFill/>
          <a:ln w="3175" cap="flat" cmpd="sng" algn="ctr">
            <a:noFill/>
            <a:prstDash val="solid"/>
          </a:ln>
          <a:effectLst/>
        </p:spPr>
        <p:txBody>
          <a:bodyPr lIns="0" tIns="45692" rIns="91385" bIns="45692" rtlCol="0" anchor="ctr"/>
          <a:lstStyle/>
          <a:p>
            <a:pPr fontAlgn="auto">
              <a:spcBef>
                <a:spcPts val="0"/>
              </a:spcBef>
              <a:spcAft>
                <a:spcPts val="0"/>
              </a:spcAft>
              <a:defRPr/>
            </a:pPr>
            <a:r>
              <a:rPr lang="en-US" sz="1800" b="1" kern="0" dirty="0">
                <a:solidFill>
                  <a:schemeClr val="bg2">
                    <a:lumMod val="25000"/>
                  </a:schemeClr>
                </a:solidFill>
                <a:latin typeface="+mn-lt"/>
              </a:rPr>
              <a:t>CORRUPTION – CONTEXT: </a:t>
            </a:r>
          </a:p>
          <a:p>
            <a:pPr fontAlgn="auto">
              <a:spcBef>
                <a:spcPts val="0"/>
              </a:spcBef>
              <a:spcAft>
                <a:spcPts val="0"/>
              </a:spcAft>
              <a:defRPr/>
            </a:pPr>
            <a:r>
              <a:rPr lang="en-US" sz="1800" b="1" kern="0" dirty="0">
                <a:solidFill>
                  <a:schemeClr val="bg2">
                    <a:lumMod val="25000"/>
                  </a:schemeClr>
                </a:solidFill>
                <a:latin typeface="+mn-lt"/>
              </a:rPr>
              <a:t>OVERVIEW AND RISKS FOR </a:t>
            </a:r>
            <a:r>
              <a:rPr lang="en-US" sz="1800" b="1" kern="0" dirty="0" smtClean="0">
                <a:solidFill>
                  <a:schemeClr val="bg2">
                    <a:lumMod val="25000"/>
                  </a:schemeClr>
                </a:solidFill>
                <a:latin typeface="+mn-lt"/>
              </a:rPr>
              <a:t>THE COMPANIES</a:t>
            </a:r>
            <a:endParaRPr lang="en-US" sz="1800" b="1" kern="0" dirty="0">
              <a:solidFill>
                <a:schemeClr val="bg2">
                  <a:lumMod val="25000"/>
                </a:schemeClr>
              </a:solidFill>
              <a:latin typeface="+mn-lt"/>
            </a:endParaRPr>
          </a:p>
        </p:txBody>
      </p:sp>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670" r="5842"/>
          <a:stretch/>
        </p:blipFill>
        <p:spPr>
          <a:xfrm>
            <a:off x="5656521" y="1295400"/>
            <a:ext cx="3455580" cy="4940851"/>
          </a:xfrm>
          <a:prstGeom prst="rect">
            <a:avLst/>
          </a:prstGeom>
        </p:spPr>
      </p:pic>
    </p:spTree>
    <p:extLst>
      <p:ext uri="{BB962C8B-B14F-4D97-AF65-F5344CB8AC3E}">
        <p14:creationId xmlns:p14="http://schemas.microsoft.com/office/powerpoint/2010/main" val="64682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451"/>
          <a:stretch/>
        </p:blipFill>
        <p:spPr>
          <a:xfrm>
            <a:off x="0" y="0"/>
            <a:ext cx="9144000" cy="6858000"/>
          </a:xfrm>
          <a:prstGeom prst="rect">
            <a:avLst/>
          </a:prstGeom>
        </p:spPr>
      </p:pic>
      <p:sp>
        <p:nvSpPr>
          <p:cNvPr id="4" name="Rectangle 3"/>
          <p:cNvSpPr txBox="1">
            <a:spLocks noChangeArrowheads="1"/>
          </p:cNvSpPr>
          <p:nvPr/>
        </p:nvSpPr>
        <p:spPr bwMode="auto">
          <a:xfrm>
            <a:off x="358777" y="738189"/>
            <a:ext cx="3372260" cy="2398416"/>
          </a:xfrm>
          <a:custGeom>
            <a:avLst/>
            <a:gdLst>
              <a:gd name="connsiteX0" fmla="*/ 0 w 4224338"/>
              <a:gd name="connsiteY0" fmla="*/ 0 h 4092575"/>
              <a:gd name="connsiteX1" fmla="*/ 4224338 w 4224338"/>
              <a:gd name="connsiteY1" fmla="*/ 0 h 4092575"/>
              <a:gd name="connsiteX2" fmla="*/ 4224338 w 4224338"/>
              <a:gd name="connsiteY2" fmla="*/ 4092575 h 4092575"/>
              <a:gd name="connsiteX3" fmla="*/ 0 w 4224338"/>
              <a:gd name="connsiteY3" fmla="*/ 4092575 h 4092575"/>
              <a:gd name="connsiteX4" fmla="*/ 0 w 4224338"/>
              <a:gd name="connsiteY4" fmla="*/ 0 h 4092575"/>
              <a:gd name="connsiteX0" fmla="*/ 0 w 4224338"/>
              <a:gd name="connsiteY0" fmla="*/ 0 h 4092575"/>
              <a:gd name="connsiteX1" fmla="*/ 4224338 w 4224338"/>
              <a:gd name="connsiteY1" fmla="*/ 0 h 4092575"/>
              <a:gd name="connsiteX2" fmla="*/ 4224338 w 4224338"/>
              <a:gd name="connsiteY2" fmla="*/ 3351212 h 4092575"/>
              <a:gd name="connsiteX3" fmla="*/ 0 w 4224338"/>
              <a:gd name="connsiteY3" fmla="*/ 4092575 h 4092575"/>
              <a:gd name="connsiteX4" fmla="*/ 0 w 4224338"/>
              <a:gd name="connsiteY4" fmla="*/ 0 h 409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338" h="4092575">
                <a:moveTo>
                  <a:pt x="0" y="0"/>
                </a:moveTo>
                <a:lnTo>
                  <a:pt x="4224338" y="0"/>
                </a:lnTo>
                <a:lnTo>
                  <a:pt x="4224338" y="3351212"/>
                </a:lnTo>
                <a:lnTo>
                  <a:pt x="0" y="4092575"/>
                </a:lnTo>
                <a:lnTo>
                  <a:pt x="0" y="0"/>
                </a:lnTo>
                <a:close/>
              </a:path>
            </a:pathLst>
          </a:custGeom>
          <a:solidFill>
            <a:srgbClr val="FFE600"/>
          </a:solidFill>
          <a:ln w="9525">
            <a:noFill/>
            <a:miter lim="800000"/>
            <a:headEnd/>
            <a:tailEnd/>
          </a:ln>
          <a:effectLst/>
        </p:spPr>
        <p:txBody>
          <a:bodyPr vert="horz" wrap="square" lIns="251876" tIns="251876" rIns="251876" bIns="118740" numCol="1" anchor="t" anchorCtr="0" compatLnSpc="1">
            <a:prstTxWarp prst="textNoShape">
              <a:avLst/>
            </a:prstTxWarp>
          </a:bodyPr>
          <a:lstStyle/>
          <a:p>
            <a:pPr defTabSz="913669" eaLnBrk="0" hangingPunct="0">
              <a:lnSpc>
                <a:spcPct val="90000"/>
              </a:lnSpc>
              <a:spcBef>
                <a:spcPct val="50000"/>
              </a:spcBef>
              <a:spcAft>
                <a:spcPts val="400"/>
              </a:spcAft>
              <a:buClr>
                <a:srgbClr val="FFD200"/>
              </a:buClr>
              <a:buSzPct val="70000"/>
              <a:defRPr/>
            </a:pPr>
            <a:r>
              <a:rPr lang="en-US" sz="2400" b="1" kern="0" dirty="0" smtClean="0">
                <a:solidFill>
                  <a:schemeClr val="bg2">
                    <a:lumMod val="25000"/>
                  </a:schemeClr>
                </a:solidFill>
                <a:latin typeface="EYInterstate" panose="02000503020000020004" pitchFamily="2" charset="0"/>
                <a:cs typeface="Arial" panose="020B0604020202020204" pitchFamily="34" charset="0"/>
              </a:rPr>
              <a:t>Brazilian Anti-Corruption Law</a:t>
            </a:r>
          </a:p>
          <a:p>
            <a:pPr defTabSz="913669" eaLnBrk="0" hangingPunct="0">
              <a:lnSpc>
                <a:spcPct val="90000"/>
              </a:lnSpc>
              <a:spcBef>
                <a:spcPct val="50000"/>
              </a:spcBef>
              <a:spcAft>
                <a:spcPts val="400"/>
              </a:spcAft>
              <a:buClr>
                <a:srgbClr val="FFD200"/>
              </a:buClr>
              <a:buSzPct val="70000"/>
              <a:defRPr/>
            </a:pPr>
            <a:r>
              <a:rPr lang="en-US" sz="2000" b="1" i="1" kern="0" dirty="0" smtClean="0">
                <a:solidFill>
                  <a:schemeClr val="bg2">
                    <a:lumMod val="25000"/>
                  </a:schemeClr>
                </a:solidFill>
                <a:latin typeface="EYInterstate" panose="02000503020000020004" pitchFamily="2" charset="0"/>
                <a:cs typeface="Arial" panose="020B0604020202020204" pitchFamily="34" charset="0"/>
              </a:rPr>
              <a:t>(Law no.12.846/13)</a:t>
            </a:r>
          </a:p>
          <a:p>
            <a:pPr defTabSz="913669" eaLnBrk="0" hangingPunct="0">
              <a:lnSpc>
                <a:spcPct val="90000"/>
              </a:lnSpc>
              <a:spcBef>
                <a:spcPct val="50000"/>
              </a:spcBef>
              <a:spcAft>
                <a:spcPts val="400"/>
              </a:spcAft>
              <a:buClr>
                <a:srgbClr val="FFD200"/>
              </a:buClr>
              <a:buSzPct val="70000"/>
              <a:defRPr/>
            </a:pPr>
            <a:endParaRPr lang="en-US" sz="100" b="1" kern="0" dirty="0">
              <a:solidFill>
                <a:schemeClr val="bg2">
                  <a:lumMod val="25000"/>
                </a:schemeClr>
              </a:solidFill>
              <a:latin typeface="EYInterstate" panose="02000503020000020004" pitchFamily="2" charset="0"/>
              <a:cs typeface="Arial" panose="020B0604020202020204" pitchFamily="34" charset="0"/>
            </a:endParaRPr>
          </a:p>
          <a:p>
            <a:pPr defTabSz="913669" eaLnBrk="0" hangingPunct="0">
              <a:lnSpc>
                <a:spcPct val="90000"/>
              </a:lnSpc>
              <a:spcBef>
                <a:spcPct val="50000"/>
              </a:spcBef>
              <a:spcAft>
                <a:spcPts val="400"/>
              </a:spcAft>
              <a:buClr>
                <a:srgbClr val="FFD200"/>
              </a:buClr>
              <a:buSzPct val="70000"/>
              <a:defRPr/>
            </a:pPr>
            <a:r>
              <a:rPr lang="en-US" sz="1800" b="1" kern="0" dirty="0" smtClean="0">
                <a:solidFill>
                  <a:schemeClr val="bg2">
                    <a:lumMod val="25000"/>
                  </a:schemeClr>
                </a:solidFill>
                <a:latin typeface="EYInterstate" panose="02000503020000020004" pitchFamily="2" charset="0"/>
                <a:cs typeface="Arial" panose="020B0604020202020204" pitchFamily="34" charset="0"/>
              </a:rPr>
              <a:t>The Clean Companies Act</a:t>
            </a:r>
            <a:endParaRPr lang="en-US" sz="1800" b="1" kern="0" dirty="0">
              <a:solidFill>
                <a:schemeClr val="bg2">
                  <a:lumMod val="25000"/>
                </a:schemeClr>
              </a:solidFill>
              <a:latin typeface="EYInterstate" panose="02000503020000020004" pitchFamily="2" charset="0"/>
              <a:cs typeface="Arial" panose="020B0604020202020204" pitchFamily="34" charset="0"/>
            </a:endParaRPr>
          </a:p>
        </p:txBody>
      </p:sp>
    </p:spTree>
    <p:extLst>
      <p:ext uri="{BB962C8B-B14F-4D97-AF65-F5344CB8AC3E}">
        <p14:creationId xmlns:p14="http://schemas.microsoft.com/office/powerpoint/2010/main" val="1222516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114&quot;&gt;&lt;property id=&quot;20148&quot; value=&quot;5&quot;/&gt;&lt;property id=&quot;20300&quot; value=&quot;Slide 1 - &amp;quot;Proposal title&amp;quot;&quot;/&gt;&lt;property id=&quot;20307&quot; value=&quot;285&quot;/&gt;&lt;/object&gt;&lt;object type=&quot;3&quot; unique_id=&quot;11135&quot;&gt;&lt;property id=&quot;20148&quot; value=&quot;5&quot;/&gt;&lt;property id=&quot;20300&quot; value=&quot;Slide 4 - &amp;quot;Text and two right side objects&amp;quot;&quot;/&gt;&lt;property id=&quot;20307&quot; value=&quot;310&quot;/&gt;&lt;/object&gt;&lt;object type=&quot;3&quot; unique_id=&quot;11326&quot;&gt;&lt;property id=&quot;20148&quot; value=&quot;5&quot;/&gt;&lt;property id=&quot;20300&quot; value=&quot;Slide 3 - &amp;quot;Two column text&amp;quot;&quot;/&gt;&lt;property id=&quot;20307&quot; value=&quot;319&quot;/&gt;&lt;/object&gt;&lt;object type=&quot;3&quot; unique_id=&quot;11781&quot;&gt;&lt;property id=&quot;20148&quot; value=&quot;5&quot;/&gt;&lt;property id=&quot;20300&quot; value=&quot;Slide 7&quot;/&gt;&lt;property id=&quot;20307&quot; value=&quot;331&quot;/&gt;&lt;/object&gt;&lt;object type=&quot;3&quot; unique_id=&quot;12744&quot;&gt;&lt;property id=&quot;20148&quot; value=&quot;5&quot;/&gt;&lt;property id=&quot;20300&quot; value=&quot;Slide 2 - &amp;quot;Contents&amp;quot;&quot;/&gt;&lt;property id=&quot;20307&quot; value=&quot;338&quot;/&gt;&lt;/object&gt;&lt;object type=&quot;3&quot; unique_id=&quot;12745&quot;&gt;&lt;property id=&quot;20148&quot; value=&quot;5&quot;/&gt;&lt;property id=&quot;20300&quot; value=&quot;Slide 5 - &amp;quot;Text and object placeholder&amp;quot;&quot;/&gt;&lt;property id=&quot;20307&quot; value=&quot;337&quot;/&gt;&lt;/object&gt;&lt;object type=&quot;3&quot; unique_id=&quot;12746&quot;&gt;&lt;property id=&quot;20148&quot; value=&quot;5&quot;/&gt;&lt;property id=&quot;20300&quot; value=&quot;Slide 6 - &amp;quot;Text and object placeholder&amp;quot;&quot;/&gt;&lt;property id=&quot;20307&quot; value=&quot;336&quot;/&gt;&lt;/object&gt;&lt;/object&gt;&lt;/object&gt;&lt;/database&gt;"/>
</p:tagLst>
</file>

<file path=ppt/theme/theme1.xml><?xml version="1.0" encoding="utf-8"?>
<a:theme xmlns:a="http://schemas.openxmlformats.org/drawingml/2006/main" name="1_EY_Presentation1_Master_041207">
  <a:themeElements>
    <a:clrScheme name="EY_Presentation1_Master_041207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fontScheme name="EY_Presentation1_Master_0412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EY_Presentation1_Master_041207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63035</TotalTime>
  <Words>647</Words>
  <Application>Microsoft Office PowerPoint</Application>
  <PresentationFormat>Letter Paper (8.5x11 in)</PresentationFormat>
  <Paragraphs>176</Paragraphs>
  <Slides>14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 Unicode MS</vt:lpstr>
      <vt:lpstr>ＭＳ Ｐゴシック</vt:lpstr>
      <vt:lpstr>ＭＳ Ｐゴシック</vt:lpstr>
      <vt:lpstr>Arial</vt:lpstr>
      <vt:lpstr>Arial Black</vt:lpstr>
      <vt:lpstr>Calibri</vt:lpstr>
      <vt:lpstr>EYInterstate</vt:lpstr>
      <vt:lpstr>EYInterstate Light</vt:lpstr>
      <vt:lpstr>Times New Roman</vt:lpstr>
      <vt:lpstr>Wingdings</vt:lpstr>
      <vt:lpstr>1_EY_Presentation1_Master_041207</vt:lpstr>
      <vt:lpstr>Blank page</vt:lpstr>
      <vt:lpstr>1_Blank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felipe aud</dc:creator>
  <cp:lastModifiedBy>Larry Grady</cp:lastModifiedBy>
  <cp:revision>3390</cp:revision>
  <cp:lastPrinted>2015-05-12T21:40:33Z</cp:lastPrinted>
  <dcterms:created xsi:type="dcterms:W3CDTF">2007-12-11T13:00:46Z</dcterms:created>
  <dcterms:modified xsi:type="dcterms:W3CDTF">2015-05-15T01:07:35Z</dcterms:modified>
</cp:coreProperties>
</file>