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02" r:id="rId2"/>
    <p:sldId id="329" r:id="rId3"/>
    <p:sldId id="351" r:id="rId4"/>
    <p:sldId id="356" r:id="rId5"/>
    <p:sldId id="354" r:id="rId6"/>
    <p:sldId id="357" r:id="rId7"/>
    <p:sldId id="350" r:id="rId8"/>
    <p:sldId id="355" r:id="rId9"/>
    <p:sldId id="358" r:id="rId10"/>
    <p:sldId id="353" r:id="rId11"/>
    <p:sldId id="307" r:id="rId12"/>
  </p:sldIdLst>
  <p:sldSz cx="9144000" cy="6858000" type="letter"/>
  <p:notesSz cx="7102475" cy="9388475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006600"/>
    <a:srgbClr val="3333CC"/>
    <a:srgbClr val="FF6600"/>
    <a:srgbClr val="336699"/>
    <a:srgbClr val="6699FF"/>
    <a:srgbClr val="742234"/>
    <a:srgbClr val="996600"/>
    <a:srgbClr val="77777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5C22544A-7EE6-4342-B048-85BDC9FD1C3A}" styleName="Medium Style 2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77442" autoAdjust="0"/>
  </p:normalViewPr>
  <p:slideViewPr>
    <p:cSldViewPr>
      <p:cViewPr varScale="1">
        <p:scale>
          <a:sx n="57" d="100"/>
          <a:sy n="57" d="100"/>
        </p:scale>
        <p:origin x="172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288" y="-114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C1ED12-CC82-4150-A3D9-B7CA7655CE4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64FCEC9A-8BEE-4BFF-91CE-9370F698DCBF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MX" sz="1800" b="0" dirty="0" err="1" smtClean="0">
              <a:solidFill>
                <a:schemeClr val="bg1"/>
              </a:solidFill>
            </a:rPr>
            <a:t>Pillars</a:t>
          </a:r>
          <a:r>
            <a:rPr lang="es-MX" sz="1800" b="0" dirty="0" smtClean="0">
              <a:solidFill>
                <a:schemeClr val="bg1"/>
              </a:solidFill>
            </a:rPr>
            <a:t> of </a:t>
          </a:r>
          <a:r>
            <a:rPr lang="es-MX" sz="1800" b="0" dirty="0" err="1" smtClean="0">
              <a:solidFill>
                <a:schemeClr val="bg1"/>
              </a:solidFill>
            </a:rPr>
            <a:t>the</a:t>
          </a:r>
          <a:r>
            <a:rPr lang="es-MX" sz="1800" b="0" dirty="0" smtClean="0">
              <a:solidFill>
                <a:schemeClr val="bg1"/>
              </a:solidFill>
            </a:rPr>
            <a:t> NORM</a:t>
          </a:r>
          <a:endParaRPr lang="es-MX" sz="1800" b="0" dirty="0">
            <a:solidFill>
              <a:schemeClr val="bg1"/>
            </a:solidFill>
          </a:endParaRPr>
        </a:p>
      </dgm:t>
    </dgm:pt>
    <dgm:pt modelId="{D37CD13F-4943-4F7F-BA15-F72508386396}" type="parTrans" cxnId="{EEB27FFF-6E25-4392-B2D1-145EF059C632}">
      <dgm:prSet/>
      <dgm:spPr/>
      <dgm:t>
        <a:bodyPr/>
        <a:lstStyle/>
        <a:p>
          <a:endParaRPr lang="es-MX" b="0">
            <a:solidFill>
              <a:schemeClr val="bg1"/>
            </a:solidFill>
          </a:endParaRPr>
        </a:p>
      </dgm:t>
    </dgm:pt>
    <dgm:pt modelId="{EC90223A-EBBA-4670-AD7A-9185DCCB266A}" type="sibTrans" cxnId="{EEB27FFF-6E25-4392-B2D1-145EF059C632}">
      <dgm:prSet/>
      <dgm:spPr/>
      <dgm:t>
        <a:bodyPr/>
        <a:lstStyle/>
        <a:p>
          <a:endParaRPr lang="es-MX" b="0">
            <a:solidFill>
              <a:schemeClr val="bg1"/>
            </a:solidFill>
          </a:endParaRPr>
        </a:p>
      </dgm:t>
    </dgm:pt>
    <dgm:pt modelId="{361AE0DF-CAB8-4B82-823A-722BB7AE65C2}">
      <dgm:prSet/>
      <dgm:spPr/>
      <dgm:t>
        <a:bodyPr/>
        <a:lstStyle/>
        <a:p>
          <a:r>
            <a:rPr lang="es-MX" dirty="0" err="1" smtClean="0"/>
            <a:t>Equality</a:t>
          </a:r>
          <a:r>
            <a:rPr lang="es-MX" dirty="0" smtClean="0"/>
            <a:t> and non-</a:t>
          </a:r>
          <a:r>
            <a:rPr lang="es-MX" dirty="0" err="1" smtClean="0"/>
            <a:t>discrimination</a:t>
          </a:r>
          <a:endParaRPr lang="es-MX" b="0" dirty="0">
            <a:solidFill>
              <a:schemeClr val="bg1"/>
            </a:solidFill>
          </a:endParaRPr>
        </a:p>
      </dgm:t>
    </dgm:pt>
    <dgm:pt modelId="{3EA84F5F-762F-428F-BE73-696C64DB1D9A}" type="parTrans" cxnId="{47EFB428-87D8-4F97-941B-B12213E8BA79}">
      <dgm:prSet/>
      <dgm:spPr/>
      <dgm:t>
        <a:bodyPr/>
        <a:lstStyle/>
        <a:p>
          <a:endParaRPr lang="es-MX" b="0">
            <a:solidFill>
              <a:schemeClr val="bg1"/>
            </a:solidFill>
          </a:endParaRPr>
        </a:p>
      </dgm:t>
    </dgm:pt>
    <dgm:pt modelId="{678E4B68-7D91-413B-80C6-436D36209D62}" type="sibTrans" cxnId="{47EFB428-87D8-4F97-941B-B12213E8BA79}">
      <dgm:prSet/>
      <dgm:spPr/>
      <dgm:t>
        <a:bodyPr/>
        <a:lstStyle/>
        <a:p>
          <a:endParaRPr lang="es-MX" b="0">
            <a:solidFill>
              <a:schemeClr val="bg1"/>
            </a:solidFill>
          </a:endParaRPr>
        </a:p>
      </dgm:t>
    </dgm:pt>
    <dgm:pt modelId="{09E1DF1D-94B4-44FC-9421-A5828384D303}">
      <dgm:prSet/>
      <dgm:spPr/>
      <dgm:t>
        <a:bodyPr/>
        <a:lstStyle/>
        <a:p>
          <a:r>
            <a:rPr lang="es-MX" dirty="0" smtClean="0"/>
            <a:t>Social </a:t>
          </a:r>
          <a:r>
            <a:rPr lang="es-MX" dirty="0" err="1" smtClean="0"/>
            <a:t>welfare</a:t>
          </a:r>
          <a:endParaRPr lang="es-ES" b="0" dirty="0">
            <a:solidFill>
              <a:schemeClr val="bg1"/>
            </a:solidFill>
            <a:latin typeface="Times New Roman" panose="02020603050405020304" pitchFamily="18" charset="0"/>
          </a:endParaRPr>
        </a:p>
      </dgm:t>
    </dgm:pt>
    <dgm:pt modelId="{33123311-4D28-431A-8734-0DB3D37CB7DD}" type="parTrans" cxnId="{3E036DBD-C9CD-42B5-8A2B-3AB7E7B44639}">
      <dgm:prSet/>
      <dgm:spPr/>
      <dgm:t>
        <a:bodyPr/>
        <a:lstStyle/>
        <a:p>
          <a:endParaRPr lang="es-MX" b="0">
            <a:solidFill>
              <a:schemeClr val="bg1"/>
            </a:solidFill>
          </a:endParaRPr>
        </a:p>
      </dgm:t>
    </dgm:pt>
    <dgm:pt modelId="{22483621-535E-4108-9971-ECD9B5A44BE3}" type="sibTrans" cxnId="{3E036DBD-C9CD-42B5-8A2B-3AB7E7B44639}">
      <dgm:prSet/>
      <dgm:spPr/>
      <dgm:t>
        <a:bodyPr/>
        <a:lstStyle/>
        <a:p>
          <a:endParaRPr lang="es-MX" b="0">
            <a:solidFill>
              <a:schemeClr val="bg1"/>
            </a:solidFill>
          </a:endParaRPr>
        </a:p>
      </dgm:t>
    </dgm:pt>
    <dgm:pt modelId="{2A6C5188-C833-4676-9CF8-890C9EF3FA97}">
      <dgm:prSet/>
      <dgm:spPr/>
      <dgm:t>
        <a:bodyPr/>
        <a:lstStyle/>
        <a:p>
          <a:r>
            <a:rPr lang="es-MX" dirty="0" err="1" smtClean="0"/>
            <a:t>Freedom</a:t>
          </a:r>
          <a:r>
            <a:rPr lang="es-MX" dirty="0" smtClean="0"/>
            <a:t> of labor </a:t>
          </a:r>
          <a:r>
            <a:rPr lang="es-MX" dirty="0" err="1" smtClean="0"/>
            <a:t>union</a:t>
          </a:r>
          <a:r>
            <a:rPr lang="es-MX" dirty="0" smtClean="0"/>
            <a:t> </a:t>
          </a:r>
          <a:r>
            <a:rPr lang="es-MX" dirty="0" err="1" smtClean="0"/>
            <a:t>association</a:t>
          </a:r>
          <a:endParaRPr lang="es-ES" b="0" dirty="0">
            <a:solidFill>
              <a:schemeClr val="bg1"/>
            </a:solidFill>
          </a:endParaRPr>
        </a:p>
      </dgm:t>
    </dgm:pt>
    <dgm:pt modelId="{B350EF17-A78B-455B-BB5D-A63079B7EC15}" type="parTrans" cxnId="{72856FE0-AB18-401F-941C-915EBAEC9386}">
      <dgm:prSet/>
      <dgm:spPr/>
      <dgm:t>
        <a:bodyPr/>
        <a:lstStyle/>
        <a:p>
          <a:endParaRPr lang="es-MX" b="0">
            <a:solidFill>
              <a:schemeClr val="bg1"/>
            </a:solidFill>
          </a:endParaRPr>
        </a:p>
      </dgm:t>
    </dgm:pt>
    <dgm:pt modelId="{08427B65-9236-4CCA-BE45-E3F893BC548A}" type="sibTrans" cxnId="{72856FE0-AB18-401F-941C-915EBAEC9386}">
      <dgm:prSet/>
      <dgm:spPr/>
      <dgm:t>
        <a:bodyPr/>
        <a:lstStyle/>
        <a:p>
          <a:endParaRPr lang="es-MX" b="0">
            <a:solidFill>
              <a:schemeClr val="bg1"/>
            </a:solidFill>
          </a:endParaRPr>
        </a:p>
      </dgm:t>
    </dgm:pt>
    <dgm:pt modelId="{32589E81-04CB-40AA-ADB5-DDDE7B811F54}">
      <dgm:prSet/>
      <dgm:spPr/>
      <dgm:t>
        <a:bodyPr/>
        <a:lstStyle/>
        <a:p>
          <a:r>
            <a:rPr lang="es-MX" dirty="0" err="1" smtClean="0"/>
            <a:t>Working</a:t>
          </a:r>
          <a:r>
            <a:rPr lang="es-MX" dirty="0" smtClean="0"/>
            <a:t> </a:t>
          </a:r>
          <a:r>
            <a:rPr lang="es-MX" dirty="0" err="1" smtClean="0"/>
            <a:t>environment</a:t>
          </a:r>
          <a:endParaRPr lang="es-MX" b="0" dirty="0">
            <a:solidFill>
              <a:schemeClr val="bg1"/>
            </a:solidFill>
          </a:endParaRPr>
        </a:p>
      </dgm:t>
    </dgm:pt>
    <dgm:pt modelId="{F9B88E38-239B-4B7F-AB60-61E722F823C2}" type="parTrans" cxnId="{D350B545-8FB7-4924-AB37-9EAEF7E74E1F}">
      <dgm:prSet/>
      <dgm:spPr/>
      <dgm:t>
        <a:bodyPr/>
        <a:lstStyle/>
        <a:p>
          <a:endParaRPr lang="es-MX" b="0">
            <a:solidFill>
              <a:schemeClr val="bg1"/>
            </a:solidFill>
          </a:endParaRPr>
        </a:p>
      </dgm:t>
    </dgm:pt>
    <dgm:pt modelId="{935E12C8-03EE-4892-ACE0-287A1394C8EB}" type="sibTrans" cxnId="{D350B545-8FB7-4924-AB37-9EAEF7E74E1F}">
      <dgm:prSet/>
      <dgm:spPr/>
      <dgm:t>
        <a:bodyPr/>
        <a:lstStyle/>
        <a:p>
          <a:endParaRPr lang="es-MX" b="0">
            <a:solidFill>
              <a:schemeClr val="bg1"/>
            </a:solidFill>
          </a:endParaRPr>
        </a:p>
      </dgm:t>
    </dgm:pt>
    <dgm:pt modelId="{C316F004-342B-49E7-A144-79F3AE6A2A93}">
      <dgm:prSet/>
      <dgm:spPr/>
      <dgm:t>
        <a:bodyPr/>
        <a:lstStyle/>
        <a:p>
          <a:r>
            <a:rPr lang="es-MX" dirty="0" err="1" smtClean="0"/>
            <a:t>Accessibility</a:t>
          </a:r>
          <a:r>
            <a:rPr lang="es-MX" dirty="0" smtClean="0"/>
            <a:t> and </a:t>
          </a:r>
          <a:r>
            <a:rPr lang="es-MX" dirty="0" err="1" smtClean="0"/>
            <a:t>ergonomics</a:t>
          </a:r>
          <a:endParaRPr lang="es-MX" b="0" dirty="0">
            <a:solidFill>
              <a:schemeClr val="bg1"/>
            </a:solidFill>
          </a:endParaRPr>
        </a:p>
      </dgm:t>
    </dgm:pt>
    <dgm:pt modelId="{FDD22A76-D241-47DE-86B2-4BB99884013A}" type="parTrans" cxnId="{2BAAF94B-60E9-49E9-8950-9A55945B737A}">
      <dgm:prSet/>
      <dgm:spPr/>
      <dgm:t>
        <a:bodyPr/>
        <a:lstStyle/>
        <a:p>
          <a:endParaRPr lang="es-MX" b="0">
            <a:solidFill>
              <a:schemeClr val="bg1"/>
            </a:solidFill>
          </a:endParaRPr>
        </a:p>
      </dgm:t>
    </dgm:pt>
    <dgm:pt modelId="{E6C1846C-8322-40B0-A30B-9030913705F3}" type="sibTrans" cxnId="{2BAAF94B-60E9-49E9-8950-9A55945B737A}">
      <dgm:prSet/>
      <dgm:spPr/>
      <dgm:t>
        <a:bodyPr/>
        <a:lstStyle/>
        <a:p>
          <a:endParaRPr lang="es-MX" b="0">
            <a:solidFill>
              <a:schemeClr val="bg1"/>
            </a:solidFill>
          </a:endParaRPr>
        </a:p>
      </dgm:t>
    </dgm:pt>
    <dgm:pt modelId="{F8D1D961-B18A-4D7C-B264-5280F42BC9B8}" type="pres">
      <dgm:prSet presAssocID="{BEC1ED12-CC82-4150-A3D9-B7CA7655CE4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3D0F6A01-F984-4046-9B59-F75911C27199}" type="pres">
      <dgm:prSet presAssocID="{64FCEC9A-8BEE-4BFF-91CE-9370F698DCBF}" presName="root1" presStyleCnt="0"/>
      <dgm:spPr/>
    </dgm:pt>
    <dgm:pt modelId="{FF036AEA-06F9-4EA0-8911-EF88C2914727}" type="pres">
      <dgm:prSet presAssocID="{64FCEC9A-8BEE-4BFF-91CE-9370F698DCB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5A25EAF-152A-4858-8DDA-CAD44EE5F8BE}" type="pres">
      <dgm:prSet presAssocID="{64FCEC9A-8BEE-4BFF-91CE-9370F698DCBF}" presName="level2hierChild" presStyleCnt="0"/>
      <dgm:spPr/>
    </dgm:pt>
    <dgm:pt modelId="{C1378ACC-4589-40D1-8519-D6844C0C98B6}" type="pres">
      <dgm:prSet presAssocID="{3EA84F5F-762F-428F-BE73-696C64DB1D9A}" presName="conn2-1" presStyleLbl="parChTrans1D2" presStyleIdx="0" presStyleCnt="5"/>
      <dgm:spPr/>
      <dgm:t>
        <a:bodyPr/>
        <a:lstStyle/>
        <a:p>
          <a:endParaRPr lang="es-MX"/>
        </a:p>
      </dgm:t>
    </dgm:pt>
    <dgm:pt modelId="{2F592376-87E0-40F4-BA2A-5AACD7D80166}" type="pres">
      <dgm:prSet presAssocID="{3EA84F5F-762F-428F-BE73-696C64DB1D9A}" presName="connTx" presStyleLbl="parChTrans1D2" presStyleIdx="0" presStyleCnt="5"/>
      <dgm:spPr/>
      <dgm:t>
        <a:bodyPr/>
        <a:lstStyle/>
        <a:p>
          <a:endParaRPr lang="es-MX"/>
        </a:p>
      </dgm:t>
    </dgm:pt>
    <dgm:pt modelId="{33F7AA47-949C-4181-A201-890D0789F2D2}" type="pres">
      <dgm:prSet presAssocID="{361AE0DF-CAB8-4B82-823A-722BB7AE65C2}" presName="root2" presStyleCnt="0"/>
      <dgm:spPr/>
    </dgm:pt>
    <dgm:pt modelId="{F599DDB9-495A-4AA7-BF84-CCB2CD0690FE}" type="pres">
      <dgm:prSet presAssocID="{361AE0DF-CAB8-4B82-823A-722BB7AE65C2}" presName="LevelTwoTextNode" presStyleLbl="node2" presStyleIdx="0" presStyleCnt="5" custScaleY="74327" custLinFactNeighborX="1086" custLinFactNeighborY="-8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4016827D-3ECB-406A-A882-E25AFB28C1B7}" type="pres">
      <dgm:prSet presAssocID="{361AE0DF-CAB8-4B82-823A-722BB7AE65C2}" presName="level3hierChild" presStyleCnt="0"/>
      <dgm:spPr/>
    </dgm:pt>
    <dgm:pt modelId="{9A7ACA0E-24BB-4203-A9C7-6105806B6D66}" type="pres">
      <dgm:prSet presAssocID="{33123311-4D28-431A-8734-0DB3D37CB7DD}" presName="conn2-1" presStyleLbl="parChTrans1D2" presStyleIdx="1" presStyleCnt="5"/>
      <dgm:spPr/>
      <dgm:t>
        <a:bodyPr/>
        <a:lstStyle/>
        <a:p>
          <a:endParaRPr lang="es-MX"/>
        </a:p>
      </dgm:t>
    </dgm:pt>
    <dgm:pt modelId="{8B459574-F4A4-4F14-B62B-77E475F7EDDD}" type="pres">
      <dgm:prSet presAssocID="{33123311-4D28-431A-8734-0DB3D37CB7DD}" presName="connTx" presStyleLbl="parChTrans1D2" presStyleIdx="1" presStyleCnt="5"/>
      <dgm:spPr/>
      <dgm:t>
        <a:bodyPr/>
        <a:lstStyle/>
        <a:p>
          <a:endParaRPr lang="es-MX"/>
        </a:p>
      </dgm:t>
    </dgm:pt>
    <dgm:pt modelId="{3CC73BE6-3C14-45E3-BA27-F27ED56E791E}" type="pres">
      <dgm:prSet presAssocID="{09E1DF1D-94B4-44FC-9421-A5828384D303}" presName="root2" presStyleCnt="0"/>
      <dgm:spPr/>
    </dgm:pt>
    <dgm:pt modelId="{B8AD4A78-3711-4C1F-8A8A-8451D7754BDD}" type="pres">
      <dgm:prSet presAssocID="{09E1DF1D-94B4-44FC-9421-A5828384D303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DF2E203-BAD2-4450-A530-22DC1AA81134}" type="pres">
      <dgm:prSet presAssocID="{09E1DF1D-94B4-44FC-9421-A5828384D303}" presName="level3hierChild" presStyleCnt="0"/>
      <dgm:spPr/>
    </dgm:pt>
    <dgm:pt modelId="{BE7BDA74-0601-46FC-B22F-269BEF78B8CD}" type="pres">
      <dgm:prSet presAssocID="{F9B88E38-239B-4B7F-AB60-61E722F823C2}" presName="conn2-1" presStyleLbl="parChTrans1D2" presStyleIdx="2" presStyleCnt="5"/>
      <dgm:spPr/>
      <dgm:t>
        <a:bodyPr/>
        <a:lstStyle/>
        <a:p>
          <a:endParaRPr lang="es-MX"/>
        </a:p>
      </dgm:t>
    </dgm:pt>
    <dgm:pt modelId="{7545CB75-7DE5-4BA5-8B84-C81A7B13A5B5}" type="pres">
      <dgm:prSet presAssocID="{F9B88E38-239B-4B7F-AB60-61E722F823C2}" presName="connTx" presStyleLbl="parChTrans1D2" presStyleIdx="2" presStyleCnt="5"/>
      <dgm:spPr/>
      <dgm:t>
        <a:bodyPr/>
        <a:lstStyle/>
        <a:p>
          <a:endParaRPr lang="es-MX"/>
        </a:p>
      </dgm:t>
    </dgm:pt>
    <dgm:pt modelId="{B5ADA8EB-87E9-4DD5-911F-9B8E4A879982}" type="pres">
      <dgm:prSet presAssocID="{32589E81-04CB-40AA-ADB5-DDDE7B811F54}" presName="root2" presStyleCnt="0"/>
      <dgm:spPr/>
    </dgm:pt>
    <dgm:pt modelId="{2CE8A1C6-FC45-4CAA-95FC-D4E0084F07C8}" type="pres">
      <dgm:prSet presAssocID="{32589E81-04CB-40AA-ADB5-DDDE7B811F54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1B38339-0ED0-484F-884E-37615E190196}" type="pres">
      <dgm:prSet presAssocID="{32589E81-04CB-40AA-ADB5-DDDE7B811F54}" presName="level3hierChild" presStyleCnt="0"/>
      <dgm:spPr/>
    </dgm:pt>
    <dgm:pt modelId="{786CE62E-CB32-4E07-995A-A9C9F4658B29}" type="pres">
      <dgm:prSet presAssocID="{FDD22A76-D241-47DE-86B2-4BB99884013A}" presName="conn2-1" presStyleLbl="parChTrans1D2" presStyleIdx="3" presStyleCnt="5"/>
      <dgm:spPr/>
      <dgm:t>
        <a:bodyPr/>
        <a:lstStyle/>
        <a:p>
          <a:endParaRPr lang="es-MX"/>
        </a:p>
      </dgm:t>
    </dgm:pt>
    <dgm:pt modelId="{C888CACB-C14C-4E8D-8A26-4D32F4406557}" type="pres">
      <dgm:prSet presAssocID="{FDD22A76-D241-47DE-86B2-4BB99884013A}" presName="connTx" presStyleLbl="parChTrans1D2" presStyleIdx="3" presStyleCnt="5"/>
      <dgm:spPr/>
      <dgm:t>
        <a:bodyPr/>
        <a:lstStyle/>
        <a:p>
          <a:endParaRPr lang="es-MX"/>
        </a:p>
      </dgm:t>
    </dgm:pt>
    <dgm:pt modelId="{36CF32AE-448A-4873-8E8B-FEC328A78A6C}" type="pres">
      <dgm:prSet presAssocID="{C316F004-342B-49E7-A144-79F3AE6A2A93}" presName="root2" presStyleCnt="0"/>
      <dgm:spPr/>
    </dgm:pt>
    <dgm:pt modelId="{9CDDE79C-F370-47E5-AA1C-7362FF4ED8FB}" type="pres">
      <dgm:prSet presAssocID="{C316F004-342B-49E7-A144-79F3AE6A2A93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F0EDD2E-F75B-4C98-B6EC-6654BD8BB18A}" type="pres">
      <dgm:prSet presAssocID="{C316F004-342B-49E7-A144-79F3AE6A2A93}" presName="level3hierChild" presStyleCnt="0"/>
      <dgm:spPr/>
    </dgm:pt>
    <dgm:pt modelId="{FF8D3828-1ED6-4909-A8DD-A47D6EB768DD}" type="pres">
      <dgm:prSet presAssocID="{B350EF17-A78B-455B-BB5D-A63079B7EC15}" presName="conn2-1" presStyleLbl="parChTrans1D2" presStyleIdx="4" presStyleCnt="5"/>
      <dgm:spPr/>
      <dgm:t>
        <a:bodyPr/>
        <a:lstStyle/>
        <a:p>
          <a:endParaRPr lang="es-MX"/>
        </a:p>
      </dgm:t>
    </dgm:pt>
    <dgm:pt modelId="{FCA48DBE-7807-4933-BADB-F8DF332AE9B5}" type="pres">
      <dgm:prSet presAssocID="{B350EF17-A78B-455B-BB5D-A63079B7EC15}" presName="connTx" presStyleLbl="parChTrans1D2" presStyleIdx="4" presStyleCnt="5"/>
      <dgm:spPr/>
      <dgm:t>
        <a:bodyPr/>
        <a:lstStyle/>
        <a:p>
          <a:endParaRPr lang="es-MX"/>
        </a:p>
      </dgm:t>
    </dgm:pt>
    <dgm:pt modelId="{9321D4F6-AC17-41E2-9208-46E82F24161C}" type="pres">
      <dgm:prSet presAssocID="{2A6C5188-C833-4676-9CF8-890C9EF3FA97}" presName="root2" presStyleCnt="0"/>
      <dgm:spPr/>
    </dgm:pt>
    <dgm:pt modelId="{DC35BAE1-B834-42F7-A213-531966785D32}" type="pres">
      <dgm:prSet presAssocID="{2A6C5188-C833-4676-9CF8-890C9EF3FA97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C2380C3D-DA65-43C7-A2DC-57F21527B7CD}" type="pres">
      <dgm:prSet presAssocID="{2A6C5188-C833-4676-9CF8-890C9EF3FA97}" presName="level3hierChild" presStyleCnt="0"/>
      <dgm:spPr/>
    </dgm:pt>
  </dgm:ptLst>
  <dgm:cxnLst>
    <dgm:cxn modelId="{C440D74A-5A55-45A6-83A0-C3AB74B41E67}" type="presOf" srcId="{B350EF17-A78B-455B-BB5D-A63079B7EC15}" destId="{FCA48DBE-7807-4933-BADB-F8DF332AE9B5}" srcOrd="1" destOrd="0" presId="urn:microsoft.com/office/officeart/2008/layout/HorizontalMultiLevelHierarchy"/>
    <dgm:cxn modelId="{1D3CB4CB-DA69-4A37-88AA-95F3BFB0A39A}" type="presOf" srcId="{09E1DF1D-94B4-44FC-9421-A5828384D303}" destId="{B8AD4A78-3711-4C1F-8A8A-8451D7754BDD}" srcOrd="0" destOrd="0" presId="urn:microsoft.com/office/officeart/2008/layout/HorizontalMultiLevelHierarchy"/>
    <dgm:cxn modelId="{72856FE0-AB18-401F-941C-915EBAEC9386}" srcId="{64FCEC9A-8BEE-4BFF-91CE-9370F698DCBF}" destId="{2A6C5188-C833-4676-9CF8-890C9EF3FA97}" srcOrd="4" destOrd="0" parTransId="{B350EF17-A78B-455B-BB5D-A63079B7EC15}" sibTransId="{08427B65-9236-4CCA-BE45-E3F893BC548A}"/>
    <dgm:cxn modelId="{E743E46C-F195-40A2-A0DC-6800052C51F9}" type="presOf" srcId="{3EA84F5F-762F-428F-BE73-696C64DB1D9A}" destId="{2F592376-87E0-40F4-BA2A-5AACD7D80166}" srcOrd="1" destOrd="0" presId="urn:microsoft.com/office/officeart/2008/layout/HorizontalMultiLevelHierarchy"/>
    <dgm:cxn modelId="{F58D8524-4501-4F23-914F-54C5E07FD15A}" type="presOf" srcId="{F9B88E38-239B-4B7F-AB60-61E722F823C2}" destId="{7545CB75-7DE5-4BA5-8B84-C81A7B13A5B5}" srcOrd="1" destOrd="0" presId="urn:microsoft.com/office/officeart/2008/layout/HorizontalMultiLevelHierarchy"/>
    <dgm:cxn modelId="{D6D4F356-6861-4A7D-9993-91CBC39E3A8D}" type="presOf" srcId="{F9B88E38-239B-4B7F-AB60-61E722F823C2}" destId="{BE7BDA74-0601-46FC-B22F-269BEF78B8CD}" srcOrd="0" destOrd="0" presId="urn:microsoft.com/office/officeart/2008/layout/HorizontalMultiLevelHierarchy"/>
    <dgm:cxn modelId="{34C9A2DA-56B3-4D64-B2A5-55923BD04B71}" type="presOf" srcId="{2A6C5188-C833-4676-9CF8-890C9EF3FA97}" destId="{DC35BAE1-B834-42F7-A213-531966785D32}" srcOrd="0" destOrd="0" presId="urn:microsoft.com/office/officeart/2008/layout/HorizontalMultiLevelHierarchy"/>
    <dgm:cxn modelId="{2BAAF94B-60E9-49E9-8950-9A55945B737A}" srcId="{64FCEC9A-8BEE-4BFF-91CE-9370F698DCBF}" destId="{C316F004-342B-49E7-A144-79F3AE6A2A93}" srcOrd="3" destOrd="0" parTransId="{FDD22A76-D241-47DE-86B2-4BB99884013A}" sibTransId="{E6C1846C-8322-40B0-A30B-9030913705F3}"/>
    <dgm:cxn modelId="{530940E6-D703-4B79-AA79-577E30911317}" type="presOf" srcId="{361AE0DF-CAB8-4B82-823A-722BB7AE65C2}" destId="{F599DDB9-495A-4AA7-BF84-CCB2CD0690FE}" srcOrd="0" destOrd="0" presId="urn:microsoft.com/office/officeart/2008/layout/HorizontalMultiLevelHierarchy"/>
    <dgm:cxn modelId="{E19BAA44-2132-4AD8-89CC-CBD60FEBDA2D}" type="presOf" srcId="{B350EF17-A78B-455B-BB5D-A63079B7EC15}" destId="{FF8D3828-1ED6-4909-A8DD-A47D6EB768DD}" srcOrd="0" destOrd="0" presId="urn:microsoft.com/office/officeart/2008/layout/HorizontalMultiLevelHierarchy"/>
    <dgm:cxn modelId="{9B6E87A0-C35D-4512-BE2B-CF882D6F0D39}" type="presOf" srcId="{BEC1ED12-CC82-4150-A3D9-B7CA7655CE4A}" destId="{F8D1D961-B18A-4D7C-B264-5280F42BC9B8}" srcOrd="0" destOrd="0" presId="urn:microsoft.com/office/officeart/2008/layout/HorizontalMultiLevelHierarchy"/>
    <dgm:cxn modelId="{D350B545-8FB7-4924-AB37-9EAEF7E74E1F}" srcId="{64FCEC9A-8BEE-4BFF-91CE-9370F698DCBF}" destId="{32589E81-04CB-40AA-ADB5-DDDE7B811F54}" srcOrd="2" destOrd="0" parTransId="{F9B88E38-239B-4B7F-AB60-61E722F823C2}" sibTransId="{935E12C8-03EE-4892-ACE0-287A1394C8EB}"/>
    <dgm:cxn modelId="{2A10A2E7-DA38-4BED-BFBC-916449E4C6F0}" type="presOf" srcId="{FDD22A76-D241-47DE-86B2-4BB99884013A}" destId="{C888CACB-C14C-4E8D-8A26-4D32F4406557}" srcOrd="1" destOrd="0" presId="urn:microsoft.com/office/officeart/2008/layout/HorizontalMultiLevelHierarchy"/>
    <dgm:cxn modelId="{3E036DBD-C9CD-42B5-8A2B-3AB7E7B44639}" srcId="{64FCEC9A-8BEE-4BFF-91CE-9370F698DCBF}" destId="{09E1DF1D-94B4-44FC-9421-A5828384D303}" srcOrd="1" destOrd="0" parTransId="{33123311-4D28-431A-8734-0DB3D37CB7DD}" sibTransId="{22483621-535E-4108-9971-ECD9B5A44BE3}"/>
    <dgm:cxn modelId="{EEB27FFF-6E25-4392-B2D1-145EF059C632}" srcId="{BEC1ED12-CC82-4150-A3D9-B7CA7655CE4A}" destId="{64FCEC9A-8BEE-4BFF-91CE-9370F698DCBF}" srcOrd="0" destOrd="0" parTransId="{D37CD13F-4943-4F7F-BA15-F72508386396}" sibTransId="{EC90223A-EBBA-4670-AD7A-9185DCCB266A}"/>
    <dgm:cxn modelId="{444205DD-FBBF-4F59-A196-C109A6E87F06}" type="presOf" srcId="{3EA84F5F-762F-428F-BE73-696C64DB1D9A}" destId="{C1378ACC-4589-40D1-8519-D6844C0C98B6}" srcOrd="0" destOrd="0" presId="urn:microsoft.com/office/officeart/2008/layout/HorizontalMultiLevelHierarchy"/>
    <dgm:cxn modelId="{614CF9E7-1BD7-4EFD-8524-6D581D38A7C7}" type="presOf" srcId="{FDD22A76-D241-47DE-86B2-4BB99884013A}" destId="{786CE62E-CB32-4E07-995A-A9C9F4658B29}" srcOrd="0" destOrd="0" presId="urn:microsoft.com/office/officeart/2008/layout/HorizontalMultiLevelHierarchy"/>
    <dgm:cxn modelId="{78A5835C-74F6-4044-A4B9-F67249E8A5E5}" type="presOf" srcId="{33123311-4D28-431A-8734-0DB3D37CB7DD}" destId="{8B459574-F4A4-4F14-B62B-77E475F7EDDD}" srcOrd="1" destOrd="0" presId="urn:microsoft.com/office/officeart/2008/layout/HorizontalMultiLevelHierarchy"/>
    <dgm:cxn modelId="{D1B0A8C2-7DCE-4691-902A-DAA54F8C9C14}" type="presOf" srcId="{32589E81-04CB-40AA-ADB5-DDDE7B811F54}" destId="{2CE8A1C6-FC45-4CAA-95FC-D4E0084F07C8}" srcOrd="0" destOrd="0" presId="urn:microsoft.com/office/officeart/2008/layout/HorizontalMultiLevelHierarchy"/>
    <dgm:cxn modelId="{47FBEC0A-4D48-4BB6-BEDE-43FA4C4E16AC}" type="presOf" srcId="{33123311-4D28-431A-8734-0DB3D37CB7DD}" destId="{9A7ACA0E-24BB-4203-A9C7-6105806B6D66}" srcOrd="0" destOrd="0" presId="urn:microsoft.com/office/officeart/2008/layout/HorizontalMultiLevelHierarchy"/>
    <dgm:cxn modelId="{47EFB428-87D8-4F97-941B-B12213E8BA79}" srcId="{64FCEC9A-8BEE-4BFF-91CE-9370F698DCBF}" destId="{361AE0DF-CAB8-4B82-823A-722BB7AE65C2}" srcOrd="0" destOrd="0" parTransId="{3EA84F5F-762F-428F-BE73-696C64DB1D9A}" sibTransId="{678E4B68-7D91-413B-80C6-436D36209D62}"/>
    <dgm:cxn modelId="{B0A3EE4B-98FE-411B-BEEB-96B8CB265A9B}" type="presOf" srcId="{C316F004-342B-49E7-A144-79F3AE6A2A93}" destId="{9CDDE79C-F370-47E5-AA1C-7362FF4ED8FB}" srcOrd="0" destOrd="0" presId="urn:microsoft.com/office/officeart/2008/layout/HorizontalMultiLevelHierarchy"/>
    <dgm:cxn modelId="{34ABF41D-EFFF-4A71-919E-A2E419BC46A3}" type="presOf" srcId="{64FCEC9A-8BEE-4BFF-91CE-9370F698DCBF}" destId="{FF036AEA-06F9-4EA0-8911-EF88C2914727}" srcOrd="0" destOrd="0" presId="urn:microsoft.com/office/officeart/2008/layout/HorizontalMultiLevelHierarchy"/>
    <dgm:cxn modelId="{90D862CA-41A5-443A-AFF0-8A9F56BE34F8}" type="presParOf" srcId="{F8D1D961-B18A-4D7C-B264-5280F42BC9B8}" destId="{3D0F6A01-F984-4046-9B59-F75911C27199}" srcOrd="0" destOrd="0" presId="urn:microsoft.com/office/officeart/2008/layout/HorizontalMultiLevelHierarchy"/>
    <dgm:cxn modelId="{BD0BF331-618B-4FCA-A8A4-E7F56296AD2C}" type="presParOf" srcId="{3D0F6A01-F984-4046-9B59-F75911C27199}" destId="{FF036AEA-06F9-4EA0-8911-EF88C2914727}" srcOrd="0" destOrd="0" presId="urn:microsoft.com/office/officeart/2008/layout/HorizontalMultiLevelHierarchy"/>
    <dgm:cxn modelId="{99E8CED7-9723-42A2-9DB8-86546A371AC7}" type="presParOf" srcId="{3D0F6A01-F984-4046-9B59-F75911C27199}" destId="{85A25EAF-152A-4858-8DDA-CAD44EE5F8BE}" srcOrd="1" destOrd="0" presId="urn:microsoft.com/office/officeart/2008/layout/HorizontalMultiLevelHierarchy"/>
    <dgm:cxn modelId="{B3DCC4FA-1046-41F9-A0C4-9C6E638DE51C}" type="presParOf" srcId="{85A25EAF-152A-4858-8DDA-CAD44EE5F8BE}" destId="{C1378ACC-4589-40D1-8519-D6844C0C98B6}" srcOrd="0" destOrd="0" presId="urn:microsoft.com/office/officeart/2008/layout/HorizontalMultiLevelHierarchy"/>
    <dgm:cxn modelId="{77E694C8-B143-4472-A3B0-33F360F7EB1E}" type="presParOf" srcId="{C1378ACC-4589-40D1-8519-D6844C0C98B6}" destId="{2F592376-87E0-40F4-BA2A-5AACD7D80166}" srcOrd="0" destOrd="0" presId="urn:microsoft.com/office/officeart/2008/layout/HorizontalMultiLevelHierarchy"/>
    <dgm:cxn modelId="{56CBA3D2-44BC-4C7D-9824-5167666ABEC7}" type="presParOf" srcId="{85A25EAF-152A-4858-8DDA-CAD44EE5F8BE}" destId="{33F7AA47-949C-4181-A201-890D0789F2D2}" srcOrd="1" destOrd="0" presId="urn:microsoft.com/office/officeart/2008/layout/HorizontalMultiLevelHierarchy"/>
    <dgm:cxn modelId="{30CC32EA-B526-4FFE-88A1-6419E0B66BA4}" type="presParOf" srcId="{33F7AA47-949C-4181-A201-890D0789F2D2}" destId="{F599DDB9-495A-4AA7-BF84-CCB2CD0690FE}" srcOrd="0" destOrd="0" presId="urn:microsoft.com/office/officeart/2008/layout/HorizontalMultiLevelHierarchy"/>
    <dgm:cxn modelId="{24A8A603-B688-40AE-9183-84558A826E29}" type="presParOf" srcId="{33F7AA47-949C-4181-A201-890D0789F2D2}" destId="{4016827D-3ECB-406A-A882-E25AFB28C1B7}" srcOrd="1" destOrd="0" presId="urn:microsoft.com/office/officeart/2008/layout/HorizontalMultiLevelHierarchy"/>
    <dgm:cxn modelId="{F8263326-AEED-4B90-86CB-EFE23A8FC056}" type="presParOf" srcId="{85A25EAF-152A-4858-8DDA-CAD44EE5F8BE}" destId="{9A7ACA0E-24BB-4203-A9C7-6105806B6D66}" srcOrd="2" destOrd="0" presId="urn:microsoft.com/office/officeart/2008/layout/HorizontalMultiLevelHierarchy"/>
    <dgm:cxn modelId="{49154AAD-3DF4-4335-8CE8-2C88FF13ED2A}" type="presParOf" srcId="{9A7ACA0E-24BB-4203-A9C7-6105806B6D66}" destId="{8B459574-F4A4-4F14-B62B-77E475F7EDDD}" srcOrd="0" destOrd="0" presId="urn:microsoft.com/office/officeart/2008/layout/HorizontalMultiLevelHierarchy"/>
    <dgm:cxn modelId="{9A47D9AD-5FCE-495B-B75A-2A62ABF0C3FA}" type="presParOf" srcId="{85A25EAF-152A-4858-8DDA-CAD44EE5F8BE}" destId="{3CC73BE6-3C14-45E3-BA27-F27ED56E791E}" srcOrd="3" destOrd="0" presId="urn:microsoft.com/office/officeart/2008/layout/HorizontalMultiLevelHierarchy"/>
    <dgm:cxn modelId="{F5C128FC-725B-4632-A27D-02BA91EDDE6B}" type="presParOf" srcId="{3CC73BE6-3C14-45E3-BA27-F27ED56E791E}" destId="{B8AD4A78-3711-4C1F-8A8A-8451D7754BDD}" srcOrd="0" destOrd="0" presId="urn:microsoft.com/office/officeart/2008/layout/HorizontalMultiLevelHierarchy"/>
    <dgm:cxn modelId="{0DAF37B7-29FE-42B3-A27B-23F67CABCEE1}" type="presParOf" srcId="{3CC73BE6-3C14-45E3-BA27-F27ED56E791E}" destId="{DDF2E203-BAD2-4450-A530-22DC1AA81134}" srcOrd="1" destOrd="0" presId="urn:microsoft.com/office/officeart/2008/layout/HorizontalMultiLevelHierarchy"/>
    <dgm:cxn modelId="{09C1E942-70CE-4617-8C1D-67AEF6C4D664}" type="presParOf" srcId="{85A25EAF-152A-4858-8DDA-CAD44EE5F8BE}" destId="{BE7BDA74-0601-46FC-B22F-269BEF78B8CD}" srcOrd="4" destOrd="0" presId="urn:microsoft.com/office/officeart/2008/layout/HorizontalMultiLevelHierarchy"/>
    <dgm:cxn modelId="{7D46C396-5F1E-4150-9DDA-DC81951EF2D7}" type="presParOf" srcId="{BE7BDA74-0601-46FC-B22F-269BEF78B8CD}" destId="{7545CB75-7DE5-4BA5-8B84-C81A7B13A5B5}" srcOrd="0" destOrd="0" presId="urn:microsoft.com/office/officeart/2008/layout/HorizontalMultiLevelHierarchy"/>
    <dgm:cxn modelId="{ED8DF07B-6B02-4EFC-8104-83648E23C020}" type="presParOf" srcId="{85A25EAF-152A-4858-8DDA-CAD44EE5F8BE}" destId="{B5ADA8EB-87E9-4DD5-911F-9B8E4A879982}" srcOrd="5" destOrd="0" presId="urn:microsoft.com/office/officeart/2008/layout/HorizontalMultiLevelHierarchy"/>
    <dgm:cxn modelId="{A0D1D127-5831-40DD-B699-28DED3D9E5D4}" type="presParOf" srcId="{B5ADA8EB-87E9-4DD5-911F-9B8E4A879982}" destId="{2CE8A1C6-FC45-4CAA-95FC-D4E0084F07C8}" srcOrd="0" destOrd="0" presId="urn:microsoft.com/office/officeart/2008/layout/HorizontalMultiLevelHierarchy"/>
    <dgm:cxn modelId="{023FAA70-C17F-4E7D-ABA2-A7BFAAB80372}" type="presParOf" srcId="{B5ADA8EB-87E9-4DD5-911F-9B8E4A879982}" destId="{B1B38339-0ED0-484F-884E-37615E190196}" srcOrd="1" destOrd="0" presId="urn:microsoft.com/office/officeart/2008/layout/HorizontalMultiLevelHierarchy"/>
    <dgm:cxn modelId="{0643441E-EC81-42C7-8834-FC8E5ED56B74}" type="presParOf" srcId="{85A25EAF-152A-4858-8DDA-CAD44EE5F8BE}" destId="{786CE62E-CB32-4E07-995A-A9C9F4658B29}" srcOrd="6" destOrd="0" presId="urn:microsoft.com/office/officeart/2008/layout/HorizontalMultiLevelHierarchy"/>
    <dgm:cxn modelId="{390FF07C-771A-442D-A699-37D657287C6F}" type="presParOf" srcId="{786CE62E-CB32-4E07-995A-A9C9F4658B29}" destId="{C888CACB-C14C-4E8D-8A26-4D32F4406557}" srcOrd="0" destOrd="0" presId="urn:microsoft.com/office/officeart/2008/layout/HorizontalMultiLevelHierarchy"/>
    <dgm:cxn modelId="{A12088B1-510E-4244-B180-59B0F3F51C25}" type="presParOf" srcId="{85A25EAF-152A-4858-8DDA-CAD44EE5F8BE}" destId="{36CF32AE-448A-4873-8E8B-FEC328A78A6C}" srcOrd="7" destOrd="0" presId="urn:microsoft.com/office/officeart/2008/layout/HorizontalMultiLevelHierarchy"/>
    <dgm:cxn modelId="{3052A3B6-A039-4809-AA7C-4C7FA0AD36B7}" type="presParOf" srcId="{36CF32AE-448A-4873-8E8B-FEC328A78A6C}" destId="{9CDDE79C-F370-47E5-AA1C-7362FF4ED8FB}" srcOrd="0" destOrd="0" presId="urn:microsoft.com/office/officeart/2008/layout/HorizontalMultiLevelHierarchy"/>
    <dgm:cxn modelId="{861FB42C-C780-4A37-9580-3630E4A6E260}" type="presParOf" srcId="{36CF32AE-448A-4873-8E8B-FEC328A78A6C}" destId="{5F0EDD2E-F75B-4C98-B6EC-6654BD8BB18A}" srcOrd="1" destOrd="0" presId="urn:microsoft.com/office/officeart/2008/layout/HorizontalMultiLevelHierarchy"/>
    <dgm:cxn modelId="{7415104E-BE3F-490C-9C11-E685FDD35D88}" type="presParOf" srcId="{85A25EAF-152A-4858-8DDA-CAD44EE5F8BE}" destId="{FF8D3828-1ED6-4909-A8DD-A47D6EB768DD}" srcOrd="8" destOrd="0" presId="urn:microsoft.com/office/officeart/2008/layout/HorizontalMultiLevelHierarchy"/>
    <dgm:cxn modelId="{CF9E6B47-203E-474A-99BB-30D4E07BAE2A}" type="presParOf" srcId="{FF8D3828-1ED6-4909-A8DD-A47D6EB768DD}" destId="{FCA48DBE-7807-4933-BADB-F8DF332AE9B5}" srcOrd="0" destOrd="0" presId="urn:microsoft.com/office/officeart/2008/layout/HorizontalMultiLevelHierarchy"/>
    <dgm:cxn modelId="{4DAC68B7-52EB-4E42-A7A3-7422FF92DBB8}" type="presParOf" srcId="{85A25EAF-152A-4858-8DDA-CAD44EE5F8BE}" destId="{9321D4F6-AC17-41E2-9208-46E82F24161C}" srcOrd="9" destOrd="0" presId="urn:microsoft.com/office/officeart/2008/layout/HorizontalMultiLevelHierarchy"/>
    <dgm:cxn modelId="{7BA0EA09-E41A-4F27-A3C6-9D15EEECC05C}" type="presParOf" srcId="{9321D4F6-AC17-41E2-9208-46E82F24161C}" destId="{DC35BAE1-B834-42F7-A213-531966785D32}" srcOrd="0" destOrd="0" presId="urn:microsoft.com/office/officeart/2008/layout/HorizontalMultiLevelHierarchy"/>
    <dgm:cxn modelId="{070A8D82-1407-4791-A37C-B80B38E5F474}" type="presParOf" srcId="{9321D4F6-AC17-41E2-9208-46E82F24161C}" destId="{C2380C3D-DA65-43C7-A2DC-57F21527B7C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9573CB-CA13-4952-9C46-10B59FD39B67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F9B21872-F1AE-4E0F-A6EB-FE02B2CD9A67}">
      <dgm:prSet phldrT="[Texto]" custT="1"/>
      <dgm:spPr>
        <a:solidFill>
          <a:srgbClr val="FF6600"/>
        </a:solidFill>
      </dgm:spPr>
      <dgm:t>
        <a:bodyPr/>
        <a:lstStyle/>
        <a:p>
          <a:pPr algn="l"/>
          <a:endParaRPr lang="es-MX" sz="1400" b="1" dirty="0" smtClean="0">
            <a:solidFill>
              <a:schemeClr val="bg1"/>
            </a:solidFill>
          </a:endParaRPr>
        </a:p>
        <a:p>
          <a:pPr algn="ctr"/>
          <a:r>
            <a:rPr lang="es-MX" sz="1400" b="1" dirty="0" smtClean="0">
              <a:solidFill>
                <a:schemeClr val="bg1"/>
              </a:solidFill>
            </a:rPr>
            <a:t> Job </a:t>
          </a:r>
          <a:r>
            <a:rPr lang="es-MX" sz="1400" b="1" dirty="0" err="1" smtClean="0">
              <a:solidFill>
                <a:schemeClr val="bg1"/>
              </a:solidFill>
            </a:rPr>
            <a:t>postings</a:t>
          </a:r>
          <a:r>
            <a:rPr lang="es-MX" sz="1400" b="1" dirty="0" smtClean="0">
              <a:solidFill>
                <a:schemeClr val="bg1"/>
              </a:solidFill>
            </a:rPr>
            <a:t> and </a:t>
          </a:r>
          <a:r>
            <a:rPr lang="es-MX" sz="1400" b="1" dirty="0" err="1" smtClean="0">
              <a:solidFill>
                <a:schemeClr val="bg1"/>
              </a:solidFill>
            </a:rPr>
            <a:t>offers</a:t>
          </a:r>
          <a:r>
            <a:rPr lang="es-MX" sz="1400" b="1" dirty="0" smtClean="0">
              <a:solidFill>
                <a:schemeClr val="bg1"/>
              </a:solidFill>
            </a:rPr>
            <a:t> </a:t>
          </a:r>
          <a:r>
            <a:rPr lang="es-MX" sz="1400" b="1" dirty="0" err="1" smtClean="0">
              <a:solidFill>
                <a:schemeClr val="bg1"/>
              </a:solidFill>
            </a:rPr>
            <a:t>expressed</a:t>
          </a:r>
          <a:r>
            <a:rPr lang="es-MX" sz="1400" b="1" dirty="0" smtClean="0">
              <a:solidFill>
                <a:schemeClr val="bg1"/>
              </a:solidFill>
            </a:rPr>
            <a:t>   </a:t>
          </a:r>
          <a:r>
            <a:rPr lang="es-MX" sz="1400" b="1" dirty="0" err="1" smtClean="0">
              <a:solidFill>
                <a:schemeClr val="bg1"/>
              </a:solidFill>
            </a:rPr>
            <a:t>with</a:t>
          </a:r>
          <a:r>
            <a:rPr lang="es-MX" sz="1400" b="1" dirty="0" smtClean="0">
              <a:solidFill>
                <a:schemeClr val="bg1"/>
              </a:solidFill>
            </a:rPr>
            <a:t> a non-</a:t>
          </a:r>
          <a:r>
            <a:rPr lang="es-MX" sz="1400" b="1" dirty="0" err="1" smtClean="0">
              <a:solidFill>
                <a:schemeClr val="bg1"/>
              </a:solidFill>
            </a:rPr>
            <a:t>sexist</a:t>
          </a:r>
          <a:r>
            <a:rPr lang="es-MX" sz="1400" b="1" dirty="0" smtClean="0">
              <a:solidFill>
                <a:schemeClr val="bg1"/>
              </a:solidFill>
            </a:rPr>
            <a:t> </a:t>
          </a:r>
          <a:r>
            <a:rPr lang="es-MX" sz="1400" b="1" dirty="0" err="1" smtClean="0">
              <a:solidFill>
                <a:schemeClr val="bg1"/>
              </a:solidFill>
            </a:rPr>
            <a:t>language</a:t>
          </a:r>
          <a:r>
            <a:rPr lang="es-MX" sz="1400" b="1" dirty="0" smtClean="0">
              <a:solidFill>
                <a:schemeClr val="bg1"/>
              </a:solidFill>
            </a:rPr>
            <a:t> and free of </a:t>
          </a:r>
          <a:r>
            <a:rPr lang="es-MX" sz="1400" b="1" dirty="0" err="1" smtClean="0">
              <a:solidFill>
                <a:schemeClr val="bg1"/>
              </a:solidFill>
            </a:rPr>
            <a:t>any</a:t>
          </a:r>
          <a:r>
            <a:rPr lang="es-MX" sz="1400" b="1" dirty="0" smtClean="0">
              <a:solidFill>
                <a:schemeClr val="bg1"/>
              </a:solidFill>
            </a:rPr>
            <a:t> discriminat0ry </a:t>
          </a:r>
          <a:r>
            <a:rPr lang="es-MX" sz="1400" b="1" dirty="0" err="1" smtClean="0">
              <a:solidFill>
                <a:schemeClr val="bg1"/>
              </a:solidFill>
            </a:rPr>
            <a:t>expressions</a:t>
          </a:r>
          <a:r>
            <a:rPr lang="es-MX" sz="1400" b="1" dirty="0" smtClean="0">
              <a:solidFill>
                <a:schemeClr val="bg1"/>
              </a:solidFill>
            </a:rPr>
            <a:t>.</a:t>
          </a:r>
        </a:p>
        <a:p>
          <a:pPr algn="l"/>
          <a:endParaRPr lang="es-MX" sz="1600" b="1" dirty="0">
            <a:solidFill>
              <a:schemeClr val="bg1"/>
            </a:solidFill>
          </a:endParaRPr>
        </a:p>
      </dgm:t>
    </dgm:pt>
    <dgm:pt modelId="{3ED060C3-3580-4C94-AEB0-1517E340AFA7}" type="parTrans" cxnId="{E3AFBC95-1620-4FAD-9096-7E6BF4174366}">
      <dgm:prSet/>
      <dgm:spPr/>
      <dgm:t>
        <a:bodyPr/>
        <a:lstStyle/>
        <a:p>
          <a:endParaRPr lang="es-MX" sz="2000" b="1">
            <a:solidFill>
              <a:schemeClr val="bg1"/>
            </a:solidFill>
          </a:endParaRPr>
        </a:p>
      </dgm:t>
    </dgm:pt>
    <dgm:pt modelId="{D1BD8BFC-B7B4-4A3F-8A08-3E268AF8BD62}" type="sibTrans" cxnId="{E3AFBC95-1620-4FAD-9096-7E6BF4174366}">
      <dgm:prSet/>
      <dgm:spPr/>
      <dgm:t>
        <a:bodyPr/>
        <a:lstStyle/>
        <a:p>
          <a:endParaRPr lang="es-MX" sz="2000" b="1">
            <a:solidFill>
              <a:schemeClr val="bg1"/>
            </a:solidFill>
          </a:endParaRPr>
        </a:p>
      </dgm:t>
    </dgm:pt>
    <dgm:pt modelId="{A1F974E4-6C52-481A-8DDB-FEBA73969F6C}">
      <dgm:prSet phldrT="[Texto]" custT="1"/>
      <dgm:spPr>
        <a:solidFill>
          <a:schemeClr val="accent1"/>
        </a:solidFill>
      </dgm:spPr>
      <dgm:t>
        <a:bodyPr/>
        <a:lstStyle/>
        <a:p>
          <a:pPr algn="ctr"/>
          <a:r>
            <a:rPr lang="es-MX" sz="1400" b="1" dirty="0" err="1" smtClean="0">
              <a:solidFill>
                <a:schemeClr val="bg1"/>
              </a:solidFill>
            </a:rPr>
            <a:t>Explicit</a:t>
          </a:r>
          <a:r>
            <a:rPr lang="es-MX" sz="1400" b="1" dirty="0" smtClean="0">
              <a:solidFill>
                <a:schemeClr val="bg1"/>
              </a:solidFill>
            </a:rPr>
            <a:t> </a:t>
          </a:r>
          <a:r>
            <a:rPr lang="es-MX" sz="1400" b="1" dirty="0" err="1" smtClean="0">
              <a:solidFill>
                <a:schemeClr val="bg1"/>
              </a:solidFill>
            </a:rPr>
            <a:t>prohibition</a:t>
          </a:r>
          <a:r>
            <a:rPr lang="es-MX" sz="1400" b="1" dirty="0" smtClean="0">
              <a:solidFill>
                <a:schemeClr val="bg1"/>
              </a:solidFill>
            </a:rPr>
            <a:t> of non-</a:t>
          </a:r>
          <a:r>
            <a:rPr lang="es-MX" sz="1400" b="1" dirty="0" err="1" smtClean="0">
              <a:solidFill>
                <a:schemeClr val="bg1"/>
              </a:solidFill>
            </a:rPr>
            <a:t>pregnancy</a:t>
          </a:r>
          <a:r>
            <a:rPr lang="es-MX" sz="1400" b="1" dirty="0" smtClean="0">
              <a:solidFill>
                <a:schemeClr val="bg1"/>
              </a:solidFill>
            </a:rPr>
            <a:t> </a:t>
          </a:r>
          <a:r>
            <a:rPr lang="es-MX" sz="1400" b="1" dirty="0" err="1" smtClean="0">
              <a:solidFill>
                <a:schemeClr val="bg1"/>
              </a:solidFill>
            </a:rPr>
            <a:t>certificate</a:t>
          </a:r>
          <a:r>
            <a:rPr lang="es-MX" sz="1400" b="1" dirty="0" smtClean="0">
              <a:solidFill>
                <a:schemeClr val="bg1"/>
              </a:solidFill>
            </a:rPr>
            <a:t> as a </a:t>
          </a:r>
          <a:r>
            <a:rPr lang="es-MX" sz="1400" b="1" dirty="0" err="1" smtClean="0">
              <a:solidFill>
                <a:schemeClr val="bg1"/>
              </a:solidFill>
            </a:rPr>
            <a:t>condition</a:t>
          </a:r>
          <a:r>
            <a:rPr lang="es-MX" sz="1400" b="1" dirty="0" smtClean="0">
              <a:solidFill>
                <a:schemeClr val="bg1"/>
              </a:solidFill>
            </a:rPr>
            <a:t> of </a:t>
          </a:r>
          <a:r>
            <a:rPr lang="es-MX" sz="1400" b="1" dirty="0" err="1" smtClean="0">
              <a:solidFill>
                <a:schemeClr val="bg1"/>
              </a:solidFill>
            </a:rPr>
            <a:t>employment</a:t>
          </a:r>
          <a:r>
            <a:rPr lang="es-MX" sz="1400" b="1" dirty="0" smtClean="0">
              <a:solidFill>
                <a:schemeClr val="bg1"/>
              </a:solidFill>
            </a:rPr>
            <a:t>.</a:t>
          </a:r>
        </a:p>
      </dgm:t>
    </dgm:pt>
    <dgm:pt modelId="{8C84C488-16A1-497A-A6EB-C497DE48D165}" type="parTrans" cxnId="{331C1744-D427-429C-8220-0C4017E87689}">
      <dgm:prSet/>
      <dgm:spPr/>
      <dgm:t>
        <a:bodyPr/>
        <a:lstStyle/>
        <a:p>
          <a:endParaRPr lang="es-MX" sz="2000" b="1">
            <a:solidFill>
              <a:schemeClr val="bg1"/>
            </a:solidFill>
          </a:endParaRPr>
        </a:p>
      </dgm:t>
    </dgm:pt>
    <dgm:pt modelId="{53D3EF82-4C57-451D-98BE-B4B60DEEB528}" type="sibTrans" cxnId="{331C1744-D427-429C-8220-0C4017E87689}">
      <dgm:prSet/>
      <dgm:spPr/>
      <dgm:t>
        <a:bodyPr/>
        <a:lstStyle/>
        <a:p>
          <a:endParaRPr lang="es-MX" sz="2000" b="1">
            <a:solidFill>
              <a:schemeClr val="bg1"/>
            </a:solidFill>
          </a:endParaRPr>
        </a:p>
      </dgm:t>
    </dgm:pt>
    <dgm:pt modelId="{AB525495-3127-42A3-8996-A25F82093EE3}">
      <dgm:prSet phldrT="[Texto]" custT="1"/>
      <dgm:spPr>
        <a:solidFill>
          <a:srgbClr val="7030A0"/>
        </a:solidFill>
      </dgm:spPr>
      <dgm:t>
        <a:bodyPr/>
        <a:lstStyle/>
        <a:p>
          <a:pPr algn="l"/>
          <a:endParaRPr lang="es-MX" sz="1400" b="1" dirty="0" smtClean="0">
            <a:solidFill>
              <a:schemeClr val="bg1"/>
            </a:solidFill>
          </a:endParaRPr>
        </a:p>
        <a:p>
          <a:pPr algn="ctr"/>
          <a:r>
            <a:rPr lang="es-MX" sz="1400" b="1" dirty="0" err="1" smtClean="0">
              <a:solidFill>
                <a:schemeClr val="bg1"/>
              </a:solidFill>
            </a:rPr>
            <a:t>Policies</a:t>
          </a:r>
          <a:r>
            <a:rPr lang="es-MX" sz="1400" b="1" dirty="0" smtClean="0">
              <a:solidFill>
                <a:schemeClr val="bg1"/>
              </a:solidFill>
            </a:rPr>
            <a:t>, </a:t>
          </a:r>
          <a:r>
            <a:rPr lang="es-MX" sz="1400" b="1" dirty="0" err="1" smtClean="0">
              <a:solidFill>
                <a:schemeClr val="bg1"/>
              </a:solidFill>
            </a:rPr>
            <a:t>programs</a:t>
          </a:r>
          <a:r>
            <a:rPr lang="es-MX" sz="1400" b="1" dirty="0" smtClean="0">
              <a:solidFill>
                <a:schemeClr val="bg1"/>
              </a:solidFill>
            </a:rPr>
            <a:t> and </a:t>
          </a:r>
          <a:r>
            <a:rPr lang="es-MX" sz="1400" b="1" dirty="0" err="1" smtClean="0">
              <a:solidFill>
                <a:schemeClr val="bg1"/>
              </a:solidFill>
            </a:rPr>
            <a:t>mechanisms</a:t>
          </a:r>
          <a:r>
            <a:rPr lang="es-MX" sz="1400" b="1" dirty="0" smtClean="0">
              <a:solidFill>
                <a:schemeClr val="bg1"/>
              </a:solidFill>
            </a:rPr>
            <a:t> to </a:t>
          </a:r>
          <a:r>
            <a:rPr lang="es-MX" sz="1400" b="1" dirty="0" err="1" smtClean="0">
              <a:solidFill>
                <a:schemeClr val="bg1"/>
              </a:solidFill>
            </a:rPr>
            <a:t>prevent</a:t>
          </a:r>
          <a:r>
            <a:rPr lang="es-MX" sz="1400" b="1" dirty="0" smtClean="0">
              <a:solidFill>
                <a:schemeClr val="bg1"/>
              </a:solidFill>
            </a:rPr>
            <a:t>, </a:t>
          </a:r>
          <a:r>
            <a:rPr lang="es-MX" sz="1400" b="1" dirty="0" err="1" smtClean="0">
              <a:solidFill>
                <a:schemeClr val="bg1"/>
              </a:solidFill>
            </a:rPr>
            <a:t>treat</a:t>
          </a:r>
          <a:r>
            <a:rPr lang="es-MX" sz="1400" b="1" dirty="0" smtClean="0">
              <a:solidFill>
                <a:schemeClr val="bg1"/>
              </a:solidFill>
            </a:rPr>
            <a:t> and </a:t>
          </a:r>
          <a:r>
            <a:rPr lang="es-MX" sz="1400" b="1" dirty="0" err="1" smtClean="0">
              <a:solidFill>
                <a:schemeClr val="bg1"/>
              </a:solidFill>
            </a:rPr>
            <a:t>punish</a:t>
          </a:r>
          <a:r>
            <a:rPr lang="es-MX" sz="1400" b="1" dirty="0" smtClean="0">
              <a:solidFill>
                <a:schemeClr val="bg1"/>
              </a:solidFill>
            </a:rPr>
            <a:t> labor and </a:t>
          </a:r>
          <a:r>
            <a:rPr lang="es-MX" sz="1400" b="1" dirty="0" err="1" smtClean="0">
              <a:solidFill>
                <a:schemeClr val="bg1"/>
              </a:solidFill>
            </a:rPr>
            <a:t>workplace</a:t>
          </a:r>
          <a:r>
            <a:rPr lang="es-MX" sz="1400" b="1" dirty="0" smtClean="0">
              <a:solidFill>
                <a:schemeClr val="bg1"/>
              </a:solidFill>
            </a:rPr>
            <a:t> </a:t>
          </a:r>
          <a:r>
            <a:rPr lang="es-MX" sz="1400" b="1" dirty="0" err="1" smtClean="0">
              <a:solidFill>
                <a:schemeClr val="bg1"/>
              </a:solidFill>
            </a:rPr>
            <a:t>violence</a:t>
          </a:r>
          <a:r>
            <a:rPr lang="es-MX" sz="1400" b="1" dirty="0" smtClean="0">
              <a:solidFill>
                <a:schemeClr val="bg1"/>
              </a:solidFill>
            </a:rPr>
            <a:t>.</a:t>
          </a:r>
        </a:p>
        <a:p>
          <a:pPr algn="l"/>
          <a:endParaRPr lang="es-MX" sz="1600" b="1" dirty="0">
            <a:solidFill>
              <a:schemeClr val="bg1"/>
            </a:solidFill>
          </a:endParaRPr>
        </a:p>
      </dgm:t>
    </dgm:pt>
    <dgm:pt modelId="{CFA1A6F4-E048-4ED4-93BF-6A6603456DA3}" type="parTrans" cxnId="{308BA02A-78A7-4DD7-8BEC-2BEA0871EC39}">
      <dgm:prSet/>
      <dgm:spPr/>
      <dgm:t>
        <a:bodyPr/>
        <a:lstStyle/>
        <a:p>
          <a:endParaRPr lang="es-MX" sz="2000" b="1">
            <a:solidFill>
              <a:schemeClr val="bg1"/>
            </a:solidFill>
          </a:endParaRPr>
        </a:p>
      </dgm:t>
    </dgm:pt>
    <dgm:pt modelId="{927EBB57-C78B-4EE4-A0CE-E8D83581A52D}" type="sibTrans" cxnId="{308BA02A-78A7-4DD7-8BEC-2BEA0871EC39}">
      <dgm:prSet/>
      <dgm:spPr/>
      <dgm:t>
        <a:bodyPr/>
        <a:lstStyle/>
        <a:p>
          <a:endParaRPr lang="es-MX" sz="2000" b="1">
            <a:solidFill>
              <a:schemeClr val="bg1"/>
            </a:solidFill>
          </a:endParaRPr>
        </a:p>
      </dgm:t>
    </dgm:pt>
    <dgm:pt modelId="{CD559D4A-DE10-4145-B574-F932C3ACD2AC}" type="pres">
      <dgm:prSet presAssocID="{E09573CB-CA13-4952-9C46-10B59FD39B6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F03C8324-6AAE-4D1D-BF30-2B218A68B40C}" type="pres">
      <dgm:prSet presAssocID="{F9B21872-F1AE-4E0F-A6EB-FE02B2CD9A67}" presName="comp" presStyleCnt="0"/>
      <dgm:spPr/>
    </dgm:pt>
    <dgm:pt modelId="{06F8833E-33AD-4515-9717-4CFBCF2BF52A}" type="pres">
      <dgm:prSet presAssocID="{F9B21872-F1AE-4E0F-A6EB-FE02B2CD9A67}" presName="box" presStyleLbl="node1" presStyleIdx="0" presStyleCnt="3" custLinFactNeighborX="405"/>
      <dgm:spPr/>
      <dgm:t>
        <a:bodyPr/>
        <a:lstStyle/>
        <a:p>
          <a:endParaRPr lang="es-MX"/>
        </a:p>
      </dgm:t>
    </dgm:pt>
    <dgm:pt modelId="{F0DA5772-7728-453D-BADB-E9E9633BD420}" type="pres">
      <dgm:prSet presAssocID="{F9B21872-F1AE-4E0F-A6EB-FE02B2CD9A67}" presName="img" presStyleLbl="fgImgPlace1" presStyleIdx="0" presStyleCnt="3" custScaleY="8503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</dgm:spPr>
    </dgm:pt>
    <dgm:pt modelId="{7DA2F3EB-25EB-4724-9900-CC6D547974F2}" type="pres">
      <dgm:prSet presAssocID="{F9B21872-F1AE-4E0F-A6EB-FE02B2CD9A67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8AE47CD-87DA-4D1E-ADD0-54F9CAF97D43}" type="pres">
      <dgm:prSet presAssocID="{D1BD8BFC-B7B4-4A3F-8A08-3E268AF8BD62}" presName="spacer" presStyleCnt="0"/>
      <dgm:spPr/>
    </dgm:pt>
    <dgm:pt modelId="{000768C1-8831-48D5-8AF5-A2703B7A254F}" type="pres">
      <dgm:prSet presAssocID="{A1F974E4-6C52-481A-8DDB-FEBA73969F6C}" presName="comp" presStyleCnt="0"/>
      <dgm:spPr/>
    </dgm:pt>
    <dgm:pt modelId="{01CB07C1-F91C-43B9-8A67-C2420E191085}" type="pres">
      <dgm:prSet presAssocID="{A1F974E4-6C52-481A-8DDB-FEBA73969F6C}" presName="box" presStyleLbl="node1" presStyleIdx="1" presStyleCnt="3"/>
      <dgm:spPr/>
      <dgm:t>
        <a:bodyPr/>
        <a:lstStyle/>
        <a:p>
          <a:endParaRPr lang="es-MX"/>
        </a:p>
      </dgm:t>
    </dgm:pt>
    <dgm:pt modelId="{4F073508-A7DF-4EDA-BCE8-2958BC0A6937}" type="pres">
      <dgm:prSet presAssocID="{A1F974E4-6C52-481A-8DDB-FEBA73969F6C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DA2674E0-5016-440A-9CFE-10208D4FCE9E}" type="pres">
      <dgm:prSet presAssocID="{A1F974E4-6C52-481A-8DDB-FEBA73969F6C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B5AEF09-18FB-40C3-ACA4-9B53229ADC8A}" type="pres">
      <dgm:prSet presAssocID="{53D3EF82-4C57-451D-98BE-B4B60DEEB528}" presName="spacer" presStyleCnt="0"/>
      <dgm:spPr/>
    </dgm:pt>
    <dgm:pt modelId="{ECE4DC21-E92D-427B-BDD8-F33A2C18421E}" type="pres">
      <dgm:prSet presAssocID="{AB525495-3127-42A3-8996-A25F82093EE3}" presName="comp" presStyleCnt="0"/>
      <dgm:spPr/>
    </dgm:pt>
    <dgm:pt modelId="{24C9215B-D560-41E0-8249-A1CA308BD081}" type="pres">
      <dgm:prSet presAssocID="{AB525495-3127-42A3-8996-A25F82093EE3}" presName="box" presStyleLbl="node1" presStyleIdx="2" presStyleCnt="3"/>
      <dgm:spPr/>
      <dgm:t>
        <a:bodyPr/>
        <a:lstStyle/>
        <a:p>
          <a:endParaRPr lang="es-MX"/>
        </a:p>
      </dgm:t>
    </dgm:pt>
    <dgm:pt modelId="{A5221EA6-244B-43BB-97BB-CAE0003EEE77}" type="pres">
      <dgm:prSet presAssocID="{AB525495-3127-42A3-8996-A25F82093EE3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FEC1110E-1B59-4843-B193-7EB8EB3F3C14}" type="pres">
      <dgm:prSet presAssocID="{AB525495-3127-42A3-8996-A25F82093EE3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3AFBC95-1620-4FAD-9096-7E6BF4174366}" srcId="{E09573CB-CA13-4952-9C46-10B59FD39B67}" destId="{F9B21872-F1AE-4E0F-A6EB-FE02B2CD9A67}" srcOrd="0" destOrd="0" parTransId="{3ED060C3-3580-4C94-AEB0-1517E340AFA7}" sibTransId="{D1BD8BFC-B7B4-4A3F-8A08-3E268AF8BD62}"/>
    <dgm:cxn modelId="{7D33184F-788E-425A-928F-B73AE9525724}" type="presOf" srcId="{A1F974E4-6C52-481A-8DDB-FEBA73969F6C}" destId="{01CB07C1-F91C-43B9-8A67-C2420E191085}" srcOrd="0" destOrd="0" presId="urn:microsoft.com/office/officeart/2005/8/layout/vList4#2"/>
    <dgm:cxn modelId="{32FE55D5-619D-47B8-96F5-DC239AD2EA4E}" type="presOf" srcId="{AB525495-3127-42A3-8996-A25F82093EE3}" destId="{FEC1110E-1B59-4843-B193-7EB8EB3F3C14}" srcOrd="1" destOrd="0" presId="urn:microsoft.com/office/officeart/2005/8/layout/vList4#2"/>
    <dgm:cxn modelId="{E2F22185-5D0C-4B96-9EEC-20ED37ADCFEF}" type="presOf" srcId="{AB525495-3127-42A3-8996-A25F82093EE3}" destId="{24C9215B-D560-41E0-8249-A1CA308BD081}" srcOrd="0" destOrd="0" presId="urn:microsoft.com/office/officeart/2005/8/layout/vList4#2"/>
    <dgm:cxn modelId="{FEA0FB36-121B-4D0F-9B93-840B0BE25E71}" type="presOf" srcId="{F9B21872-F1AE-4E0F-A6EB-FE02B2CD9A67}" destId="{06F8833E-33AD-4515-9717-4CFBCF2BF52A}" srcOrd="0" destOrd="0" presId="urn:microsoft.com/office/officeart/2005/8/layout/vList4#2"/>
    <dgm:cxn modelId="{604CDEC3-02C6-4E67-8F40-5FBF758D2DF9}" type="presOf" srcId="{E09573CB-CA13-4952-9C46-10B59FD39B67}" destId="{CD559D4A-DE10-4145-B574-F932C3ACD2AC}" srcOrd="0" destOrd="0" presId="urn:microsoft.com/office/officeart/2005/8/layout/vList4#2"/>
    <dgm:cxn modelId="{331C1744-D427-429C-8220-0C4017E87689}" srcId="{E09573CB-CA13-4952-9C46-10B59FD39B67}" destId="{A1F974E4-6C52-481A-8DDB-FEBA73969F6C}" srcOrd="1" destOrd="0" parTransId="{8C84C488-16A1-497A-A6EB-C497DE48D165}" sibTransId="{53D3EF82-4C57-451D-98BE-B4B60DEEB528}"/>
    <dgm:cxn modelId="{15D1E500-5F33-4324-9C9E-64AA56C2B8CD}" type="presOf" srcId="{A1F974E4-6C52-481A-8DDB-FEBA73969F6C}" destId="{DA2674E0-5016-440A-9CFE-10208D4FCE9E}" srcOrd="1" destOrd="0" presId="urn:microsoft.com/office/officeart/2005/8/layout/vList4#2"/>
    <dgm:cxn modelId="{5078BE35-EADC-4687-953C-3FE8FB2525EF}" type="presOf" srcId="{F9B21872-F1AE-4E0F-A6EB-FE02B2CD9A67}" destId="{7DA2F3EB-25EB-4724-9900-CC6D547974F2}" srcOrd="1" destOrd="0" presId="urn:microsoft.com/office/officeart/2005/8/layout/vList4#2"/>
    <dgm:cxn modelId="{308BA02A-78A7-4DD7-8BEC-2BEA0871EC39}" srcId="{E09573CB-CA13-4952-9C46-10B59FD39B67}" destId="{AB525495-3127-42A3-8996-A25F82093EE3}" srcOrd="2" destOrd="0" parTransId="{CFA1A6F4-E048-4ED4-93BF-6A6603456DA3}" sibTransId="{927EBB57-C78B-4EE4-A0CE-E8D83581A52D}"/>
    <dgm:cxn modelId="{35E4E733-D7D7-4FBD-B155-8BACAE4144A5}" type="presParOf" srcId="{CD559D4A-DE10-4145-B574-F932C3ACD2AC}" destId="{F03C8324-6AAE-4D1D-BF30-2B218A68B40C}" srcOrd="0" destOrd="0" presId="urn:microsoft.com/office/officeart/2005/8/layout/vList4#2"/>
    <dgm:cxn modelId="{7F8F731F-B4C0-4FA1-97EB-0BBDD1BDD591}" type="presParOf" srcId="{F03C8324-6AAE-4D1D-BF30-2B218A68B40C}" destId="{06F8833E-33AD-4515-9717-4CFBCF2BF52A}" srcOrd="0" destOrd="0" presId="urn:microsoft.com/office/officeart/2005/8/layout/vList4#2"/>
    <dgm:cxn modelId="{A9ABE3EA-3E4D-4635-BB8E-A6FB3FC231F2}" type="presParOf" srcId="{F03C8324-6AAE-4D1D-BF30-2B218A68B40C}" destId="{F0DA5772-7728-453D-BADB-E9E9633BD420}" srcOrd="1" destOrd="0" presId="urn:microsoft.com/office/officeart/2005/8/layout/vList4#2"/>
    <dgm:cxn modelId="{682F9FF3-2354-4157-89DE-BA06DFCA05E3}" type="presParOf" srcId="{F03C8324-6AAE-4D1D-BF30-2B218A68B40C}" destId="{7DA2F3EB-25EB-4724-9900-CC6D547974F2}" srcOrd="2" destOrd="0" presId="urn:microsoft.com/office/officeart/2005/8/layout/vList4#2"/>
    <dgm:cxn modelId="{DA799F94-0651-4271-84E4-3A0BC331D3A2}" type="presParOf" srcId="{CD559D4A-DE10-4145-B574-F932C3ACD2AC}" destId="{78AE47CD-87DA-4D1E-ADD0-54F9CAF97D43}" srcOrd="1" destOrd="0" presId="urn:microsoft.com/office/officeart/2005/8/layout/vList4#2"/>
    <dgm:cxn modelId="{27D8E067-24E7-4FFF-812A-A85E1EEBD331}" type="presParOf" srcId="{CD559D4A-DE10-4145-B574-F932C3ACD2AC}" destId="{000768C1-8831-48D5-8AF5-A2703B7A254F}" srcOrd="2" destOrd="0" presId="urn:microsoft.com/office/officeart/2005/8/layout/vList4#2"/>
    <dgm:cxn modelId="{0F892A3E-BF5A-48F0-9A03-CE2A530671F1}" type="presParOf" srcId="{000768C1-8831-48D5-8AF5-A2703B7A254F}" destId="{01CB07C1-F91C-43B9-8A67-C2420E191085}" srcOrd="0" destOrd="0" presId="urn:microsoft.com/office/officeart/2005/8/layout/vList4#2"/>
    <dgm:cxn modelId="{BE835780-98AF-4B63-A36A-9E33DDDF8C00}" type="presParOf" srcId="{000768C1-8831-48D5-8AF5-A2703B7A254F}" destId="{4F073508-A7DF-4EDA-BCE8-2958BC0A6937}" srcOrd="1" destOrd="0" presId="urn:microsoft.com/office/officeart/2005/8/layout/vList4#2"/>
    <dgm:cxn modelId="{C18FA452-EA6A-49E3-BB1B-97DEA5C8A993}" type="presParOf" srcId="{000768C1-8831-48D5-8AF5-A2703B7A254F}" destId="{DA2674E0-5016-440A-9CFE-10208D4FCE9E}" srcOrd="2" destOrd="0" presId="urn:microsoft.com/office/officeart/2005/8/layout/vList4#2"/>
    <dgm:cxn modelId="{6AE6F241-68D4-4671-BF19-F59DE69035FF}" type="presParOf" srcId="{CD559D4A-DE10-4145-B574-F932C3ACD2AC}" destId="{BB5AEF09-18FB-40C3-ACA4-9B53229ADC8A}" srcOrd="3" destOrd="0" presId="urn:microsoft.com/office/officeart/2005/8/layout/vList4#2"/>
    <dgm:cxn modelId="{E2BB031C-E724-401C-A003-96BF84FF456A}" type="presParOf" srcId="{CD559D4A-DE10-4145-B574-F932C3ACD2AC}" destId="{ECE4DC21-E92D-427B-BDD8-F33A2C18421E}" srcOrd="4" destOrd="0" presId="urn:microsoft.com/office/officeart/2005/8/layout/vList4#2"/>
    <dgm:cxn modelId="{3FDD6F3C-5068-4401-8DD4-A2085936DA15}" type="presParOf" srcId="{ECE4DC21-E92D-427B-BDD8-F33A2C18421E}" destId="{24C9215B-D560-41E0-8249-A1CA308BD081}" srcOrd="0" destOrd="0" presId="urn:microsoft.com/office/officeart/2005/8/layout/vList4#2"/>
    <dgm:cxn modelId="{B76591B2-E513-418B-A28C-64CCB6FEFB58}" type="presParOf" srcId="{ECE4DC21-E92D-427B-BDD8-F33A2C18421E}" destId="{A5221EA6-244B-43BB-97BB-CAE0003EEE77}" srcOrd="1" destOrd="0" presId="urn:microsoft.com/office/officeart/2005/8/layout/vList4#2"/>
    <dgm:cxn modelId="{EF3189A8-922B-47DF-AD7B-A80D3A0B6DEB}" type="presParOf" srcId="{ECE4DC21-E92D-427B-BDD8-F33A2C18421E}" destId="{FEC1110E-1B59-4843-B193-7EB8EB3F3C14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633" cy="469104"/>
          </a:xfrm>
          <a:prstGeom prst="rect">
            <a:avLst/>
          </a:prstGeom>
        </p:spPr>
        <p:txBody>
          <a:bodyPr vert="horz" lIns="92327" tIns="46163" rIns="92327" bIns="46163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237" y="0"/>
            <a:ext cx="3077633" cy="469104"/>
          </a:xfrm>
          <a:prstGeom prst="rect">
            <a:avLst/>
          </a:prstGeom>
        </p:spPr>
        <p:txBody>
          <a:bodyPr vert="horz" lIns="92327" tIns="46163" rIns="92327" bIns="46163" rtlCol="0"/>
          <a:lstStyle>
            <a:lvl1pPr algn="r">
              <a:defRPr sz="1200"/>
            </a:lvl1pPr>
          </a:lstStyle>
          <a:p>
            <a:fld id="{23EB55FF-077D-4D6B-8967-54DA04F7E726}" type="datetimeFigureOut">
              <a:rPr lang="es-MX" smtClean="0"/>
              <a:pPr/>
              <a:t>14/05/2015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917770"/>
            <a:ext cx="3077633" cy="469104"/>
          </a:xfrm>
          <a:prstGeom prst="rect">
            <a:avLst/>
          </a:prstGeom>
        </p:spPr>
        <p:txBody>
          <a:bodyPr vert="horz" lIns="92327" tIns="46163" rIns="92327" bIns="46163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237" y="8917770"/>
            <a:ext cx="3077633" cy="469104"/>
          </a:xfrm>
          <a:prstGeom prst="rect">
            <a:avLst/>
          </a:prstGeom>
        </p:spPr>
        <p:txBody>
          <a:bodyPr vert="horz" lIns="92327" tIns="46163" rIns="92327" bIns="46163" rtlCol="0" anchor="b"/>
          <a:lstStyle>
            <a:lvl1pPr algn="r">
              <a:defRPr sz="1200"/>
            </a:lvl1pPr>
          </a:lstStyle>
          <a:p>
            <a:fld id="{BD9F1CB8-F534-4761-97BF-C0108BB85C13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08038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5" rIns="94229" bIns="47115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69424"/>
          </a:xfrm>
          <a:prstGeom prst="rect">
            <a:avLst/>
          </a:prstGeom>
        </p:spPr>
        <p:txBody>
          <a:bodyPr vert="horz" lIns="94229" tIns="47115" rIns="94229" bIns="47115" rtlCol="0"/>
          <a:lstStyle>
            <a:lvl1pPr algn="r">
              <a:defRPr sz="1200"/>
            </a:lvl1pPr>
            <a:extLst/>
          </a:lstStyle>
          <a:p>
            <a:fld id="{C238408C-6839-46EE-8131-EDA75C487F2E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4850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5" rIns="94229" bIns="47115" rtlCol="0" anchor="ctr"/>
          <a:lstStyle>
            <a:extLst/>
          </a:lstStyle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7"/>
            <a:ext cx="5681980" cy="4224814"/>
          </a:xfrm>
          <a:prstGeom prst="rect">
            <a:avLst/>
          </a:prstGeom>
        </p:spPr>
        <p:txBody>
          <a:bodyPr vert="horz" lIns="94229" tIns="47115" rIns="94229" bIns="47115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5" rIns="94229" bIns="47115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 vert="horz" lIns="94229" tIns="47115" rIns="94229" bIns="47115" rtlCol="0" anchor="b"/>
          <a:lstStyle>
            <a:lvl1pPr algn="r">
              <a:defRPr sz="1200"/>
            </a:lvl1pPr>
            <a:extLst/>
          </a:lstStyle>
          <a:p>
            <a:fld id="{87D77045-401A-4D5E-BFE3-54C21A8A66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8590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ACAEC-B2B2-4EF6-8876-68FB4F0EE52F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10498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ACAEC-B2B2-4EF6-8876-68FB4F0EE52F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5525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973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29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29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29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Mencionar otros distintivos, buenas prácticas, 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29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376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70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315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3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36" name="Shape 35"/>
          <p:cNvSpPr>
            <a:spLocks/>
          </p:cNvSpPr>
          <p:nvPr/>
        </p:nvSpPr>
        <p:spPr bwMode="auto">
          <a:xfrm>
            <a:off x="4821864" y="1066800"/>
            <a:ext cx="4343400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43" name="Shape 42"/>
          <p:cNvSpPr>
            <a:spLocks/>
          </p:cNvSpPr>
          <p:nvPr/>
        </p:nvSpPr>
        <p:spPr bwMode="auto">
          <a:xfrm>
            <a:off x="290624" y="-14176"/>
            <a:ext cx="5562600" cy="6553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22" name="Shape 21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24" name="Shape 23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26" name="Shape 25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27" name="Shape 26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>
            <a:extLst/>
          </a:lstStyle>
          <a:p>
            <a:fld id="{72AC53DF-4216-466D-99A7-94400E6C2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33400" y="464504"/>
            <a:ext cx="8153400" cy="774192"/>
          </a:xfrm>
        </p:spPr>
        <p:txBody>
          <a:bodyPr/>
          <a:lstStyle>
            <a:lvl1pPr marR="9144" algn="r">
              <a:defRPr sz="380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838381" y="1371600"/>
            <a:ext cx="3848419" cy="457200"/>
          </a:xfrm>
        </p:spPr>
        <p:txBody>
          <a:bodyPr tIns="0"/>
          <a:lstStyle>
            <a:lvl1pPr marL="0" indent="0" algn="r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5169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352800"/>
            <a:ext cx="7772400" cy="1974059"/>
          </a:xfrm>
        </p:spPr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>
              <a:buNone/>
              <a:defRPr lang="en-US" sz="4000" b="1" cap="all" dirty="0">
                <a:ln/>
                <a:solidFill>
                  <a:schemeClr val="tx1"/>
                </a:solidFill>
                <a:effectLst>
                  <a:reflection blurRad="12700" stA="50000" endPos="50000" dir="5400000" sy="-100000" rotWithShape="0"/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334000"/>
            <a:ext cx="7772400" cy="1052512"/>
          </a:xfrm>
        </p:spPr>
        <p:txBody>
          <a:bodyPr anchor="t"/>
          <a:lstStyle>
            <a:lvl1pPr marL="374904">
              <a:buNone/>
              <a:defRPr sz="20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295400"/>
          </a:xfrm>
        </p:spPr>
        <p:txBody>
          <a:bodyPr anchor="ctr"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4038600" cy="4525963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2305044" y="3867144"/>
            <a:ext cx="4533900" cy="1601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402264"/>
            <a:ext cx="8686800" cy="886265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17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858000" cy="914400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6712" y="1905000"/>
            <a:ext cx="8778240" cy="4960144"/>
          </a:xfrm>
        </p:spPr>
        <p:txBody>
          <a:bodyPr/>
          <a:lstStyle>
            <a:lvl1pPr>
              <a:buNone/>
              <a:defRPr sz="3200"/>
            </a:lvl1pPr>
            <a:extLst/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4" name="Group 17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>
              <a:defRPr sz="1100">
                <a:solidFill>
                  <a:schemeClr val="tx2"/>
                </a:solidFill>
              </a:defRPr>
            </a:lvl1pPr>
            <a:extLst/>
          </a:lstStyle>
          <a:p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1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>
              <a:defRPr sz="1200">
                <a:solidFill>
                  <a:schemeClr val="tx2"/>
                </a:solidFill>
              </a:defRPr>
            </a:lvl1pPr>
            <a:extLst/>
          </a:lstStyle>
          <a:p>
            <a:pPr algn="l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l"/>
              <a:t>‹#›</a:t>
            </a:fld>
            <a:endParaRPr lang="en-US" sz="120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lvl1pPr algn="l" rtl="0" eaLnBrk="1" latinLnBrk="0" hangingPunct="1">
        <a:spcBef>
          <a:spcPct val="0"/>
        </a:spcBef>
        <a:buNone/>
        <a:defRPr sz="4000" kern="1200" spc="-150" baseline="0">
          <a:solidFill>
            <a:schemeClr val="tx2">
              <a:satMod val="200000"/>
            </a:schemeClr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SzPct val="95000"/>
        <a:buFont typeface="Wingdings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gonzalez.su@gmail.com" TargetMode="External"/><Relationship Id="rId5" Type="http://schemas.openxmlformats.org/officeDocument/2006/relationships/hyperlink" Target="mailto:direccion_basicco@hotmail.com" TargetMode="External"/><Relationship Id="rId4" Type="http://schemas.openxmlformats.org/officeDocument/2006/relationships/hyperlink" Target="http://www.basicco.com.mx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Bety\Desktop\10 MAYO 2012 ESCRITORIO\BASICCO-EMA\BASICCO\LOGOS BASICO\Basicco JPG\Logo Basicco JPG.jpg"/>
          <p:cNvPicPr>
            <a:picLocks noChangeAspect="1" noChangeArrowheads="1"/>
          </p:cNvPicPr>
          <p:nvPr/>
        </p:nvPicPr>
        <p:blipFill rotWithShape="1">
          <a:blip r:embed="rId3" cstate="print"/>
          <a:srcRect l="-83" t="18218" r="83" b="25881"/>
          <a:stretch/>
        </p:blipFill>
        <p:spPr bwMode="auto">
          <a:xfrm>
            <a:off x="0" y="10884"/>
            <a:ext cx="9144000" cy="3058673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 flipH="1">
            <a:off x="-10886" y="3060572"/>
            <a:ext cx="9162000" cy="828000"/>
          </a:xfrm>
          <a:prstGeom prst="rect">
            <a:avLst/>
          </a:prstGeom>
          <a:solidFill>
            <a:srgbClr val="99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 err="1" smtClean="0"/>
              <a:t>Setting</a:t>
            </a:r>
            <a:r>
              <a:rPr lang="es-MX" sz="2800" dirty="0" smtClean="0"/>
              <a:t> </a:t>
            </a:r>
            <a:r>
              <a:rPr lang="es-MX" sz="2800" dirty="0" err="1" smtClean="0"/>
              <a:t>Standards</a:t>
            </a:r>
            <a:r>
              <a:rPr lang="es-MX" sz="2800" dirty="0" smtClean="0"/>
              <a:t> </a:t>
            </a:r>
            <a:r>
              <a:rPr lang="es-MX" sz="2800" dirty="0" err="1" smtClean="0"/>
              <a:t>for</a:t>
            </a:r>
            <a:r>
              <a:rPr lang="es-MX" sz="2800" dirty="0" smtClean="0"/>
              <a:t> </a:t>
            </a:r>
            <a:r>
              <a:rPr lang="es-MX" sz="2800" dirty="0" err="1" smtClean="0"/>
              <a:t>Women´s</a:t>
            </a:r>
            <a:r>
              <a:rPr lang="es-MX" sz="2800" dirty="0" smtClean="0"/>
              <a:t> </a:t>
            </a:r>
            <a:r>
              <a:rPr lang="es-MX" sz="2800" dirty="0" err="1" smtClean="0"/>
              <a:t>Economic</a:t>
            </a:r>
            <a:r>
              <a:rPr lang="es-MX" sz="2800" dirty="0" smtClean="0"/>
              <a:t> </a:t>
            </a:r>
            <a:r>
              <a:rPr lang="es-MX" sz="2800" dirty="0" err="1" smtClean="0"/>
              <a:t>Participation</a:t>
            </a:r>
            <a:endParaRPr lang="es-MX" sz="2800" dirty="0"/>
          </a:p>
        </p:txBody>
      </p:sp>
      <p:sp>
        <p:nvSpPr>
          <p:cNvPr id="2" name="1 Rectángulo"/>
          <p:cNvSpPr/>
          <p:nvPr/>
        </p:nvSpPr>
        <p:spPr>
          <a:xfrm flipH="1">
            <a:off x="-18000" y="3861048"/>
            <a:ext cx="9162000" cy="2996952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CuadroTexto"/>
          <p:cNvSpPr txBox="1"/>
          <p:nvPr/>
        </p:nvSpPr>
        <p:spPr>
          <a:xfrm>
            <a:off x="4387415" y="5867980"/>
            <a:ext cx="4145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b="1" dirty="0" smtClean="0">
                <a:solidFill>
                  <a:schemeClr val="bg1"/>
                </a:solidFill>
              </a:rPr>
              <a:t>Global Summit of  </a:t>
            </a:r>
            <a:r>
              <a:rPr lang="es-MX" b="1" dirty="0" err="1" smtClean="0">
                <a:solidFill>
                  <a:schemeClr val="bg1"/>
                </a:solidFill>
              </a:rPr>
              <a:t>Women</a:t>
            </a:r>
            <a:endParaRPr lang="es-MX" b="1" dirty="0" smtClean="0">
              <a:solidFill>
                <a:schemeClr val="bg1"/>
              </a:solidFill>
            </a:endParaRPr>
          </a:p>
          <a:p>
            <a:pPr algn="r"/>
            <a:r>
              <a:rPr lang="es-MX" dirty="0" smtClean="0">
                <a:solidFill>
                  <a:schemeClr val="bg1"/>
                </a:solidFill>
              </a:rPr>
              <a:t>Sao Paulo , </a:t>
            </a:r>
            <a:r>
              <a:rPr lang="es-MX" dirty="0" err="1" smtClean="0">
                <a:solidFill>
                  <a:schemeClr val="bg1"/>
                </a:solidFill>
              </a:rPr>
              <a:t>Brazil</a:t>
            </a:r>
            <a:r>
              <a:rPr lang="es-MX" dirty="0" smtClean="0">
                <a:solidFill>
                  <a:schemeClr val="bg1"/>
                </a:solidFill>
              </a:rPr>
              <a:t>, </a:t>
            </a:r>
            <a:r>
              <a:rPr lang="es-MX" dirty="0" err="1">
                <a:solidFill>
                  <a:schemeClr val="bg1"/>
                </a:solidFill>
              </a:rPr>
              <a:t>May</a:t>
            </a:r>
            <a:r>
              <a:rPr lang="es-MX" dirty="0">
                <a:solidFill>
                  <a:schemeClr val="bg1"/>
                </a:solidFill>
              </a:rPr>
              <a:t> 15, 2015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635896" y="4902259"/>
            <a:ext cx="5028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 smtClean="0">
                <a:solidFill>
                  <a:schemeClr val="bg1"/>
                </a:solidFill>
              </a:rPr>
              <a:t>Lic. Susana González Lebrija</a:t>
            </a:r>
          </a:p>
          <a:p>
            <a:pPr algn="r"/>
            <a:r>
              <a:rPr lang="es-MX" dirty="0" smtClean="0">
                <a:solidFill>
                  <a:schemeClr val="bg1"/>
                </a:solidFill>
              </a:rPr>
              <a:t>CEO</a:t>
            </a:r>
            <a:endParaRPr lang="es-MX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14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/>
          <p:cNvSpPr txBox="1"/>
          <p:nvPr/>
        </p:nvSpPr>
        <p:spPr>
          <a:xfrm>
            <a:off x="0" y="97468"/>
            <a:ext cx="8604448" cy="523220"/>
          </a:xfrm>
          <a:prstGeom prst="rect">
            <a:avLst/>
          </a:prstGeom>
          <a:solidFill>
            <a:srgbClr val="9966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prstClr val="white"/>
                </a:solidFill>
                <a:latin typeface="Lucida Grande"/>
                <a:cs typeface="Lucida Grande"/>
              </a:rPr>
              <a:t>International </a:t>
            </a:r>
            <a:r>
              <a:rPr lang="es-ES" sz="2800" b="1" dirty="0" err="1" smtClean="0">
                <a:solidFill>
                  <a:prstClr val="white"/>
                </a:solidFill>
                <a:latin typeface="Lucida Grande"/>
                <a:cs typeface="Lucida Grande"/>
              </a:rPr>
              <a:t>Scope</a:t>
            </a:r>
            <a:endParaRPr lang="es-ES" sz="2800" b="1" dirty="0">
              <a:solidFill>
                <a:prstClr val="white"/>
              </a:solidFill>
              <a:latin typeface="Lucida Grande"/>
              <a:cs typeface="Lucida Grande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693" y="6242323"/>
            <a:ext cx="127476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220072" y="2315775"/>
            <a:ext cx="309634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MX" sz="1700" dirty="0" err="1" smtClean="0"/>
              <a:t>The</a:t>
            </a:r>
            <a:r>
              <a:rPr lang="es-MX" sz="1700" dirty="0" smtClean="0"/>
              <a:t> </a:t>
            </a:r>
            <a:r>
              <a:rPr lang="es-MX" sz="1700" dirty="0" err="1" smtClean="0"/>
              <a:t>certification</a:t>
            </a:r>
            <a:r>
              <a:rPr lang="es-MX" sz="1700" dirty="0" smtClean="0"/>
              <a:t> </a:t>
            </a:r>
            <a:r>
              <a:rPr lang="es-MX" sz="1700" dirty="0" err="1" smtClean="0"/>
              <a:t>granted</a:t>
            </a:r>
            <a:r>
              <a:rPr lang="es-MX" sz="1700" dirty="0" smtClean="0"/>
              <a:t> </a:t>
            </a:r>
            <a:r>
              <a:rPr lang="es-MX" sz="1700" dirty="0" err="1" smtClean="0"/>
              <a:t>by</a:t>
            </a:r>
            <a:r>
              <a:rPr lang="es-MX" sz="1700" dirty="0" smtClean="0"/>
              <a:t> </a:t>
            </a:r>
            <a:r>
              <a:rPr lang="es-MX" sz="1700" dirty="0" err="1" smtClean="0"/>
              <a:t>Basicco</a:t>
            </a:r>
            <a:r>
              <a:rPr lang="es-MX" sz="1700" dirty="0" smtClean="0"/>
              <a:t>, has </a:t>
            </a:r>
            <a:r>
              <a:rPr lang="es-MX" sz="1700" dirty="0" err="1" smtClean="0"/>
              <a:t>an</a:t>
            </a:r>
            <a:r>
              <a:rPr lang="es-MX" sz="1700" dirty="0" smtClean="0"/>
              <a:t> </a:t>
            </a:r>
            <a:r>
              <a:rPr lang="es-MX" sz="1700" dirty="0" err="1" smtClean="0"/>
              <a:t>international</a:t>
            </a:r>
            <a:r>
              <a:rPr lang="es-MX" sz="1700" dirty="0" smtClean="0"/>
              <a:t> </a:t>
            </a:r>
            <a:r>
              <a:rPr lang="es-MX" sz="1700" dirty="0" err="1" smtClean="0"/>
              <a:t>reach</a:t>
            </a:r>
            <a:r>
              <a:rPr lang="es-MX" sz="1700" dirty="0" smtClean="0"/>
              <a:t>, </a:t>
            </a:r>
            <a:r>
              <a:rPr lang="es-MX" sz="1700" dirty="0" err="1" smtClean="0"/>
              <a:t>since</a:t>
            </a:r>
            <a:r>
              <a:rPr lang="es-MX" sz="1700" dirty="0" smtClean="0"/>
              <a:t> </a:t>
            </a:r>
            <a:r>
              <a:rPr lang="es-MX" sz="1700" dirty="0" err="1" smtClean="0"/>
              <a:t>this</a:t>
            </a:r>
            <a:r>
              <a:rPr lang="es-MX" sz="1700" dirty="0" smtClean="0"/>
              <a:t> </a:t>
            </a:r>
            <a:r>
              <a:rPr lang="es-MX" sz="1700" dirty="0" err="1" smtClean="0"/>
              <a:t>Product</a:t>
            </a:r>
            <a:r>
              <a:rPr lang="es-MX" sz="1700" dirty="0" smtClean="0"/>
              <a:t> </a:t>
            </a:r>
            <a:r>
              <a:rPr lang="es-MX" sz="1700" dirty="0" err="1" smtClean="0"/>
              <a:t>Certification</a:t>
            </a:r>
            <a:r>
              <a:rPr lang="es-MX" sz="1700" dirty="0" smtClean="0"/>
              <a:t> </a:t>
            </a:r>
            <a:r>
              <a:rPr lang="es-MX" sz="1700" dirty="0" err="1" smtClean="0"/>
              <a:t>Body</a:t>
            </a:r>
            <a:r>
              <a:rPr lang="es-MX" sz="1700" dirty="0" smtClean="0"/>
              <a:t> </a:t>
            </a:r>
            <a:r>
              <a:rPr lang="es-MX" sz="1700" dirty="0" err="1" smtClean="0"/>
              <a:t>is</a:t>
            </a:r>
            <a:r>
              <a:rPr lang="es-MX" sz="1700" dirty="0" smtClean="0"/>
              <a:t> </a:t>
            </a:r>
            <a:r>
              <a:rPr lang="es-MX" sz="1700" dirty="0" err="1" smtClean="0"/>
              <a:t>accredited</a:t>
            </a:r>
            <a:r>
              <a:rPr lang="es-MX" sz="1700" dirty="0" smtClean="0"/>
              <a:t> </a:t>
            </a:r>
            <a:r>
              <a:rPr lang="es-MX" sz="1700" dirty="0" err="1" smtClean="0"/>
              <a:t>by</a:t>
            </a:r>
            <a:r>
              <a:rPr lang="es-MX" sz="1700" dirty="0" smtClean="0"/>
              <a:t> </a:t>
            </a:r>
            <a:r>
              <a:rPr lang="es-MX" sz="1700" dirty="0" err="1" smtClean="0"/>
              <a:t>the</a:t>
            </a:r>
            <a:r>
              <a:rPr lang="es-MX" sz="1700" dirty="0" smtClean="0"/>
              <a:t> </a:t>
            </a:r>
            <a:r>
              <a:rPr lang="es-MX" sz="1700" dirty="0" err="1" smtClean="0"/>
              <a:t>Mexican</a:t>
            </a:r>
            <a:r>
              <a:rPr lang="es-MX" sz="1700" dirty="0" smtClean="0"/>
              <a:t> </a:t>
            </a:r>
            <a:r>
              <a:rPr lang="es-MX" sz="1700" dirty="0" err="1" smtClean="0"/>
              <a:t>Accreditation</a:t>
            </a:r>
            <a:r>
              <a:rPr lang="es-MX" sz="1700" dirty="0" smtClean="0"/>
              <a:t> </a:t>
            </a:r>
            <a:r>
              <a:rPr lang="es-MX" sz="1700" dirty="0" err="1" smtClean="0"/>
              <a:t>Entity</a:t>
            </a:r>
            <a:r>
              <a:rPr lang="es-MX" sz="1700" dirty="0" smtClean="0"/>
              <a:t> (EMA), </a:t>
            </a:r>
            <a:r>
              <a:rPr lang="es-MX" sz="1700" dirty="0" err="1" smtClean="0"/>
              <a:t>which</a:t>
            </a:r>
            <a:r>
              <a:rPr lang="es-MX" sz="1700" dirty="0" smtClean="0"/>
              <a:t> </a:t>
            </a:r>
            <a:r>
              <a:rPr lang="es-MX" sz="1700" dirty="0" err="1" smtClean="0"/>
              <a:t>have</a:t>
            </a:r>
            <a:r>
              <a:rPr lang="es-MX" sz="1700" dirty="0" smtClean="0"/>
              <a:t> </a:t>
            </a:r>
            <a:r>
              <a:rPr lang="es-MX" sz="1700" dirty="0" err="1" smtClean="0"/>
              <a:t>signed</a:t>
            </a:r>
            <a:r>
              <a:rPr lang="es-MX" sz="1700" dirty="0" smtClean="0"/>
              <a:t> a multilateral </a:t>
            </a:r>
            <a:r>
              <a:rPr lang="es-MX" sz="1700" dirty="0" err="1" smtClean="0"/>
              <a:t>agreement</a:t>
            </a:r>
            <a:r>
              <a:rPr lang="es-MX" sz="1700" dirty="0" smtClean="0"/>
              <a:t> </a:t>
            </a:r>
            <a:r>
              <a:rPr lang="es-MX" sz="1700" dirty="0" err="1" smtClean="0"/>
              <a:t>with</a:t>
            </a:r>
            <a:r>
              <a:rPr lang="es-MX" sz="1700" dirty="0" smtClean="0"/>
              <a:t> </a:t>
            </a:r>
            <a:r>
              <a:rPr lang="es-MX" sz="1700" dirty="0" err="1" smtClean="0"/>
              <a:t>the</a:t>
            </a:r>
            <a:r>
              <a:rPr lang="es-MX" sz="1700" dirty="0" smtClean="0"/>
              <a:t> International </a:t>
            </a:r>
            <a:r>
              <a:rPr lang="es-MX" sz="1700" dirty="0" err="1" smtClean="0"/>
              <a:t>Accreditation</a:t>
            </a:r>
            <a:r>
              <a:rPr lang="es-MX" sz="1700" dirty="0" smtClean="0"/>
              <a:t> </a:t>
            </a:r>
            <a:r>
              <a:rPr lang="es-MX" sz="1700" dirty="0" err="1" smtClean="0"/>
              <a:t>Forum</a:t>
            </a:r>
            <a:r>
              <a:rPr lang="es-MX" sz="1700" dirty="0" smtClean="0"/>
              <a:t> (IAF) .</a:t>
            </a:r>
            <a:endParaRPr lang="es-MX" sz="1700" dirty="0"/>
          </a:p>
          <a:p>
            <a:pPr algn="just">
              <a:buClr>
                <a:srgbClr val="C00000"/>
              </a:buClr>
            </a:pPr>
            <a:endParaRPr lang="es-MX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63801"/>
            <a:ext cx="4464496" cy="5777567"/>
          </a:xfrm>
          <a:prstGeom prst="rect">
            <a:avLst/>
          </a:prstGeom>
        </p:spPr>
      </p:pic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388424" y="6237312"/>
            <a:ext cx="457200" cy="365125"/>
          </a:xfrm>
        </p:spPr>
        <p:txBody>
          <a:bodyPr/>
          <a:lstStyle/>
          <a:p>
            <a:r>
              <a:rPr lang="pt-BR" sz="1400" b="1" dirty="0" smtClean="0"/>
              <a:t>9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1192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Bety\Desktop\10 MAYO 2012 ESCRITORIO\BASICCO-EMA\BASICCO\LOGOS BASICO\Basicco JPG\Logo Basicco JPG.jpg"/>
          <p:cNvPicPr>
            <a:picLocks noChangeAspect="1" noChangeArrowheads="1"/>
          </p:cNvPicPr>
          <p:nvPr/>
        </p:nvPicPr>
        <p:blipFill rotWithShape="1">
          <a:blip r:embed="rId3" cstate="print"/>
          <a:srcRect l="-83" t="18218" r="83" b="25881"/>
          <a:stretch/>
        </p:blipFill>
        <p:spPr bwMode="auto">
          <a:xfrm>
            <a:off x="20" y="10884"/>
            <a:ext cx="9144010" cy="3058671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 flipH="1">
            <a:off x="-10886" y="3069556"/>
            <a:ext cx="9162000" cy="819015"/>
          </a:xfrm>
          <a:prstGeom prst="rect">
            <a:avLst/>
          </a:prstGeom>
          <a:solidFill>
            <a:srgbClr val="99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 smtClean="0"/>
              <a:t>GRACIAS – THANKS- OBRIGADO</a:t>
            </a:r>
            <a:endParaRPr lang="es-MX" sz="4800" dirty="0"/>
          </a:p>
        </p:txBody>
      </p:sp>
      <p:sp>
        <p:nvSpPr>
          <p:cNvPr id="2" name="1 Rectángulo"/>
          <p:cNvSpPr/>
          <p:nvPr/>
        </p:nvSpPr>
        <p:spPr>
          <a:xfrm flipH="1">
            <a:off x="18512" y="3861048"/>
            <a:ext cx="9162000" cy="2996952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8 Rectángulo"/>
          <p:cNvSpPr/>
          <p:nvPr/>
        </p:nvSpPr>
        <p:spPr>
          <a:xfrm>
            <a:off x="0" y="4357694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s-MX" sz="2000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hlinkClick r:id="rId4"/>
            </a:endParaRPr>
          </a:p>
          <a:p>
            <a:pPr algn="ctr">
              <a:defRPr/>
            </a:pPr>
            <a:endParaRPr lang="es-MX" sz="2000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defRPr/>
            </a:pPr>
            <a:r>
              <a:rPr lang="es-MX" sz="20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 mail:  </a:t>
            </a:r>
            <a:r>
              <a:rPr lang="es-MX" sz="20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5"/>
              </a:rPr>
              <a:t>direccion_basicco@hotmail.com</a:t>
            </a:r>
            <a:endParaRPr lang="es-MX" sz="2000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defRPr/>
            </a:pPr>
            <a:r>
              <a:rPr lang="es-MX" sz="20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6"/>
              </a:rPr>
              <a:t>gonzalez.su@gmail.com</a:t>
            </a:r>
            <a:endParaRPr lang="es-MX" sz="2000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defRPr/>
            </a:pPr>
            <a:endParaRPr lang="es-MX" sz="2000" dirty="0">
              <a:solidFill>
                <a:schemeClr val="bg1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1" y="4089266"/>
            <a:ext cx="914399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LIC. SUSANA GONZÁLEZ LEBRIJA</a:t>
            </a:r>
          </a:p>
        </p:txBody>
      </p:sp>
    </p:spTree>
    <p:extLst>
      <p:ext uri="{BB962C8B-B14F-4D97-AF65-F5344CB8AC3E}">
        <p14:creationId xmlns:p14="http://schemas.microsoft.com/office/powerpoint/2010/main" val="368314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311" y="4581128"/>
            <a:ext cx="2333625" cy="1962150"/>
          </a:xfrm>
          <a:prstGeom prst="rect">
            <a:avLst/>
          </a:prstGeom>
        </p:spPr>
      </p:pic>
      <p:sp>
        <p:nvSpPr>
          <p:cNvPr id="4" name="CuadroTexto 2"/>
          <p:cNvSpPr txBox="1"/>
          <p:nvPr/>
        </p:nvSpPr>
        <p:spPr>
          <a:xfrm>
            <a:off x="0" y="97468"/>
            <a:ext cx="8604448" cy="523220"/>
          </a:xfrm>
          <a:prstGeom prst="rect">
            <a:avLst/>
          </a:prstGeom>
          <a:solidFill>
            <a:srgbClr val="9966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800" b="1" dirty="0" err="1" smtClean="0">
                <a:solidFill>
                  <a:schemeClr val="bg1"/>
                </a:solidFill>
                <a:latin typeface="Lucida Grande"/>
                <a:cs typeface="Lucida Grande"/>
              </a:rPr>
              <a:t>Background</a:t>
            </a:r>
            <a:endParaRPr lang="es-ES" sz="2800" b="1" dirty="0">
              <a:solidFill>
                <a:schemeClr val="bg1"/>
              </a:solidFill>
              <a:latin typeface="Lucida Grande"/>
              <a:cs typeface="Lucida Grande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693" y="6242323"/>
            <a:ext cx="127476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5 Grupo"/>
          <p:cNvGrpSpPr/>
          <p:nvPr/>
        </p:nvGrpSpPr>
        <p:grpSpPr>
          <a:xfrm>
            <a:off x="535161" y="1200345"/>
            <a:ext cx="8424232" cy="4028848"/>
            <a:chOff x="531052" y="878115"/>
            <a:chExt cx="8325611" cy="3041336"/>
          </a:xfrm>
        </p:grpSpPr>
        <p:sp>
          <p:nvSpPr>
            <p:cNvPr id="8" name="Rectangle 82"/>
            <p:cNvSpPr>
              <a:spLocks noChangeArrowheads="1"/>
            </p:cNvSpPr>
            <p:nvPr/>
          </p:nvSpPr>
          <p:spPr bwMode="auto">
            <a:xfrm>
              <a:off x="4449467" y="878115"/>
              <a:ext cx="4407196" cy="30145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R="0" lvl="0" indent="-285750" defTabSz="914400" eaLnBrk="1" fontAlgn="base" hangingPunct="1">
                <a:lnSpc>
                  <a:spcPct val="115000"/>
                </a:lnSpc>
                <a:spcBef>
                  <a:spcPct val="10000"/>
                </a:spcBef>
                <a:spcAft>
                  <a:spcPct val="0"/>
                </a:spcAft>
                <a:buClr>
                  <a:srgbClr val="CC3300"/>
                </a:buClr>
                <a:buSzPct val="120000"/>
                <a:buFont typeface="Arial" pitchFamily="34" charset="0"/>
                <a:buChar char="→"/>
                <a:tabLst>
                  <a:tab pos="0" algn="l"/>
                </a:tabLst>
                <a:defRPr/>
              </a:pPr>
              <a:endParaRPr lang="en-US" dirty="0" smtClean="0"/>
            </a:p>
            <a:p>
              <a:pPr marR="0" lvl="0" indent="-285750" defTabSz="914400" eaLnBrk="1" fontAlgn="base" hangingPunct="1">
                <a:lnSpc>
                  <a:spcPct val="115000"/>
                </a:lnSpc>
                <a:spcBef>
                  <a:spcPct val="10000"/>
                </a:spcBef>
                <a:spcAft>
                  <a:spcPct val="0"/>
                </a:spcAft>
                <a:buClr>
                  <a:srgbClr val="CC3300"/>
                </a:buClr>
                <a:buSzPct val="120000"/>
                <a:buFont typeface="Arial" pitchFamily="34" charset="0"/>
                <a:buChar char="→"/>
                <a:tabLst>
                  <a:tab pos="0" algn="l"/>
                </a:tabLst>
                <a:defRPr/>
              </a:pPr>
              <a:r>
                <a:rPr lang="en-US" dirty="0" smtClean="0"/>
                <a:t>In 2003 is launched by the National Institute of Women</a:t>
              </a: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</a:endParaRPr>
            </a:p>
            <a:p>
              <a:pPr marL="285750" marR="0" lvl="0" indent="-285750" algn="just" defTabSz="914400" eaLnBrk="1" fontAlgn="base" latinLnBrk="0" hangingPunct="1">
                <a:lnSpc>
                  <a:spcPct val="115000"/>
                </a:lnSpc>
                <a:spcBef>
                  <a:spcPct val="10000"/>
                </a:spcBef>
                <a:spcAft>
                  <a:spcPct val="0"/>
                </a:spcAft>
                <a:buClr>
                  <a:srgbClr val="CC3300"/>
                </a:buClr>
                <a:buSzPct val="120000"/>
                <a:buFont typeface="Arial" pitchFamily="34" charset="0"/>
                <a:buChar char="→"/>
                <a:tabLst>
                  <a:tab pos="0" algn="l"/>
                </a:tabLst>
                <a:defRPr/>
              </a:pPr>
              <a:endParaRPr lang="en-US" sz="1600" kern="0" dirty="0">
                <a:solidFill>
                  <a:srgbClr val="000000"/>
                </a:solidFill>
                <a:latin typeface="Corbel" panose="020B0503020204020204" pitchFamily="34" charset="0"/>
              </a:endParaRPr>
            </a:p>
            <a:p>
              <a:pPr marR="0" lvl="0" algn="just" defTabSz="914400" eaLnBrk="1" fontAlgn="base" latinLnBrk="0" hangingPunct="1">
                <a:lnSpc>
                  <a:spcPct val="115000"/>
                </a:lnSpc>
                <a:spcBef>
                  <a:spcPct val="10000"/>
                </a:spcBef>
                <a:spcAft>
                  <a:spcPct val="0"/>
                </a:spcAft>
                <a:buClr>
                  <a:srgbClr val="CC3300"/>
                </a:buClr>
                <a:buSzPct val="120000"/>
                <a:tabLst>
                  <a:tab pos="0" algn="l"/>
                </a:tabLst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</a:endParaRPr>
            </a:p>
            <a:p>
              <a:pPr marR="0" lvl="0" algn="just" defTabSz="914400" eaLnBrk="1" fontAlgn="base" latinLnBrk="0" hangingPunct="1">
                <a:lnSpc>
                  <a:spcPct val="115000"/>
                </a:lnSpc>
                <a:spcBef>
                  <a:spcPct val="10000"/>
                </a:spcBef>
                <a:spcAft>
                  <a:spcPct val="0"/>
                </a:spcAft>
                <a:buClr>
                  <a:srgbClr val="CC3300"/>
                </a:buClr>
                <a:buSzPct val="120000"/>
                <a:tabLst>
                  <a:tab pos="0" algn="l"/>
                </a:tabLst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</a:endParaRPr>
            </a:p>
            <a:p>
              <a:pPr indent="-285750" fontAlgn="base">
                <a:lnSpc>
                  <a:spcPct val="115000"/>
                </a:lnSpc>
                <a:spcBef>
                  <a:spcPct val="10000"/>
                </a:spcBef>
                <a:spcAft>
                  <a:spcPct val="0"/>
                </a:spcAft>
                <a:buClr>
                  <a:srgbClr val="CC3300"/>
                </a:buClr>
                <a:buSzPct val="120000"/>
                <a:buFont typeface="Arial" pitchFamily="34" charset="0"/>
                <a:buChar char="→"/>
                <a:tabLst>
                  <a:tab pos="0" algn="l"/>
                </a:tabLst>
                <a:defRPr/>
              </a:pPr>
              <a:r>
                <a:rPr lang="en-US" dirty="0" smtClean="0"/>
                <a:t>In 2009, is developed by the Department of Labor and Social Welfare (STPS</a:t>
              </a:r>
              <a:r>
                <a:rPr lang="en-US" dirty="0"/>
                <a:t>),  </a:t>
              </a:r>
              <a:r>
                <a:rPr lang="en-US" dirty="0" smtClean="0"/>
                <a:t>through </a:t>
              </a:r>
              <a:r>
                <a:rPr lang="en-US" dirty="0"/>
                <a:t>the </a:t>
              </a:r>
              <a:r>
                <a:rPr lang="en-US" dirty="0" err="1" smtClean="0"/>
                <a:t>Subsecretary</a:t>
              </a:r>
              <a:r>
                <a:rPr lang="en-US" dirty="0" smtClean="0"/>
                <a:t> </a:t>
              </a:r>
              <a:r>
                <a:rPr lang="en-US" dirty="0"/>
                <a:t>of Labor </a:t>
              </a:r>
              <a:r>
                <a:rPr lang="en-US" dirty="0" smtClean="0"/>
                <a:t>Inclusion obtaining the support of the Federal Government</a:t>
              </a:r>
            </a:p>
            <a:p>
              <a:pPr fontAlgn="base">
                <a:lnSpc>
                  <a:spcPct val="115000"/>
                </a:lnSpc>
                <a:spcBef>
                  <a:spcPct val="10000"/>
                </a:spcBef>
                <a:spcAft>
                  <a:spcPct val="0"/>
                </a:spcAft>
                <a:buClr>
                  <a:srgbClr val="CC3300"/>
                </a:buClr>
                <a:buSzPct val="120000"/>
                <a:tabLst>
                  <a:tab pos="0" algn="l"/>
                </a:tabLst>
                <a:defRPr/>
              </a:pPr>
              <a:endParaRPr lang="en-US" dirty="0" smtClean="0"/>
            </a:p>
            <a:p>
              <a:pPr indent="-285750" fontAlgn="base">
                <a:lnSpc>
                  <a:spcPct val="115000"/>
                </a:lnSpc>
                <a:spcBef>
                  <a:spcPct val="10000"/>
                </a:spcBef>
                <a:spcAft>
                  <a:spcPct val="0"/>
                </a:spcAft>
                <a:buClr>
                  <a:srgbClr val="CC3300"/>
                </a:buClr>
                <a:buSzPct val="120000"/>
                <a:buFont typeface="Arial" pitchFamily="34" charset="0"/>
                <a:buChar char="→"/>
                <a:tabLst>
                  <a:tab pos="0" algn="l"/>
                </a:tabLst>
                <a:defRPr/>
              </a:pPr>
              <a:r>
                <a:rPr lang="en-US" dirty="0" smtClean="0"/>
                <a:t>Latest update in 2012</a:t>
              </a:r>
              <a:endParaRPr lang="es-MX" dirty="0"/>
            </a:p>
          </p:txBody>
        </p:sp>
        <p:sp>
          <p:nvSpPr>
            <p:cNvPr id="9" name="Rectangle 82"/>
            <p:cNvSpPr>
              <a:spLocks noChangeArrowheads="1"/>
            </p:cNvSpPr>
            <p:nvPr/>
          </p:nvSpPr>
          <p:spPr bwMode="auto">
            <a:xfrm>
              <a:off x="531052" y="3571053"/>
              <a:ext cx="8325610" cy="348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285750" indent="-285750" eaLnBrk="0" hangingPunct="0">
                <a:tabLst>
                  <a:tab pos="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285750" marR="0" lvl="0" indent="-285750" algn="just" defTabSz="914400" eaLnBrk="1" fontAlgn="base" latinLnBrk="0" hangingPunct="1">
                <a:lnSpc>
                  <a:spcPct val="115000"/>
                </a:lnSpc>
                <a:spcBef>
                  <a:spcPct val="10000"/>
                </a:spcBef>
                <a:spcAft>
                  <a:spcPct val="0"/>
                </a:spcAft>
                <a:buClr>
                  <a:srgbClr val="CC3300"/>
                </a:buClr>
                <a:buSzPct val="120000"/>
                <a:buFont typeface="Arial" charset="0"/>
                <a:buChar char="→"/>
                <a:tabLst>
                  <a:tab pos="0" algn="l"/>
                </a:tabLst>
                <a:defRPr/>
              </a:pPr>
              <a:endParaRPr lang="en-US" altLang="es-MX" sz="1600" kern="0" dirty="0">
                <a:solidFill>
                  <a:srgbClr val="000000"/>
                </a:solidFill>
                <a:latin typeface="Corbel" panose="020B0503020204020204" pitchFamily="34" charset="0"/>
              </a:endParaRPr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2976"/>
            <a:ext cx="975995" cy="86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412776"/>
            <a:ext cx="825551" cy="869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149080" y="1556792"/>
            <a:ext cx="3007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Equality</a:t>
            </a:r>
            <a:r>
              <a:rPr lang="es-MX" dirty="0" smtClean="0"/>
              <a:t> and </a:t>
            </a:r>
            <a:r>
              <a:rPr lang="es-MX" dirty="0" err="1" smtClean="0"/>
              <a:t>Gender</a:t>
            </a:r>
            <a:r>
              <a:rPr lang="es-MX" dirty="0" smtClean="0"/>
              <a:t> </a:t>
            </a:r>
            <a:r>
              <a:rPr lang="es-MX" dirty="0" err="1" smtClean="0"/>
              <a:t>Model</a:t>
            </a:r>
            <a:endParaRPr lang="es-MX" dirty="0"/>
          </a:p>
          <a:p>
            <a:r>
              <a:rPr lang="es-MX" b="1" dirty="0" err="1" smtClean="0">
                <a:solidFill>
                  <a:srgbClr val="C00000"/>
                </a:solidFill>
              </a:rPr>
              <a:t>Distinctive</a:t>
            </a:r>
            <a:endParaRPr lang="es-MX" b="1" dirty="0">
              <a:solidFill>
                <a:srgbClr val="C0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187624" y="3212976"/>
            <a:ext cx="2808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NMX-R-025-SCFI-2012</a:t>
            </a:r>
          </a:p>
          <a:p>
            <a:r>
              <a:rPr lang="en-US" dirty="0" smtClean="0"/>
              <a:t>For </a:t>
            </a:r>
            <a:r>
              <a:rPr lang="en-US" dirty="0"/>
              <a:t>Labor </a:t>
            </a:r>
            <a:r>
              <a:rPr lang="en-US" dirty="0" err="1"/>
              <a:t>E</a:t>
            </a:r>
            <a:r>
              <a:rPr lang="en-US" dirty="0" err="1" smtClean="0"/>
              <a:t>quiality</a:t>
            </a:r>
            <a:r>
              <a:rPr lang="en-US" dirty="0" smtClean="0"/>
              <a:t> between </a:t>
            </a:r>
            <a:r>
              <a:rPr lang="en-US" dirty="0"/>
              <a:t>Women and Men </a:t>
            </a:r>
            <a:r>
              <a:rPr lang="es-MX" b="1" dirty="0" err="1" smtClean="0">
                <a:solidFill>
                  <a:srgbClr val="C00000"/>
                </a:solidFill>
              </a:rPr>
              <a:t>Certification</a:t>
            </a:r>
            <a:r>
              <a:rPr lang="es-MX" dirty="0" smtClean="0"/>
              <a:t> </a:t>
            </a:r>
          </a:p>
          <a:p>
            <a:r>
              <a:rPr lang="es-MX" dirty="0" smtClean="0"/>
              <a:t>(</a:t>
            </a:r>
            <a:r>
              <a:rPr lang="es-MX" dirty="0" err="1" smtClean="0"/>
              <a:t>Third</a:t>
            </a:r>
            <a:r>
              <a:rPr lang="es-MX" dirty="0" smtClean="0"/>
              <a:t> </a:t>
            </a:r>
            <a:r>
              <a:rPr lang="es-MX" dirty="0" err="1" smtClean="0"/>
              <a:t>Party</a:t>
            </a:r>
            <a:r>
              <a:rPr lang="es-MX" dirty="0" smtClean="0"/>
              <a:t> </a:t>
            </a:r>
            <a:r>
              <a:rPr lang="es-MX" dirty="0" err="1" smtClean="0"/>
              <a:t>Audit</a:t>
            </a:r>
            <a:r>
              <a:rPr lang="es-MX" dirty="0" smtClean="0"/>
              <a:t>)</a:t>
            </a:r>
            <a:endParaRPr lang="es-MX" dirty="0"/>
          </a:p>
        </p:txBody>
      </p:sp>
      <p:sp>
        <p:nvSpPr>
          <p:cNvPr id="11" name="Marcador de número de diapositiva 10"/>
          <p:cNvSpPr>
            <a:spLocks noGrp="1"/>
          </p:cNvSpPr>
          <p:nvPr>
            <p:ph type="sldNum" sz="quarter" idx="12"/>
          </p:nvPr>
        </p:nvSpPr>
        <p:spPr>
          <a:xfrm>
            <a:off x="8388424" y="6237312"/>
            <a:ext cx="457200" cy="365125"/>
          </a:xfrm>
        </p:spPr>
        <p:txBody>
          <a:bodyPr/>
          <a:lstStyle/>
          <a:p>
            <a:r>
              <a:rPr lang="en-US" sz="14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8668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23528" y="1124744"/>
            <a:ext cx="8039744" cy="5342739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fontAlgn="base">
              <a:lnSpc>
                <a:spcPct val="115000"/>
              </a:lnSpc>
              <a:spcBef>
                <a:spcPct val="10000"/>
              </a:spcBef>
              <a:spcAft>
                <a:spcPct val="0"/>
              </a:spcAft>
              <a:buClr>
                <a:srgbClr val="CC3300"/>
              </a:buClr>
              <a:buSzPct val="120000"/>
              <a:tabLst>
                <a:tab pos="0" algn="l"/>
              </a:tabLst>
              <a:defRPr/>
            </a:pPr>
            <a:r>
              <a:rPr lang="es-MX" b="1" kern="0" dirty="0" smtClean="0">
                <a:solidFill>
                  <a:schemeClr val="accent2"/>
                </a:solidFill>
              </a:rPr>
              <a:t>A </a:t>
            </a:r>
            <a:r>
              <a:rPr lang="es-MX" b="1" kern="0" dirty="0" err="1" smtClean="0">
                <a:solidFill>
                  <a:schemeClr val="accent2"/>
                </a:solidFill>
              </a:rPr>
              <a:t>voluntary</a:t>
            </a:r>
            <a:r>
              <a:rPr lang="es-MX" b="1" kern="0" dirty="0" smtClean="0">
                <a:solidFill>
                  <a:schemeClr val="accent2"/>
                </a:solidFill>
              </a:rPr>
              <a:t> </a:t>
            </a:r>
            <a:r>
              <a:rPr lang="es-MX" b="1" kern="0" dirty="0" err="1" smtClean="0">
                <a:solidFill>
                  <a:schemeClr val="accent2"/>
                </a:solidFill>
              </a:rPr>
              <a:t>certification</a:t>
            </a:r>
            <a:r>
              <a:rPr lang="es-MX" b="1" kern="0" dirty="0" smtClean="0">
                <a:solidFill>
                  <a:schemeClr val="accent2"/>
                </a:solidFill>
              </a:rPr>
              <a:t> </a:t>
            </a:r>
            <a:r>
              <a:rPr lang="es-MX" b="1" kern="0" dirty="0" err="1" smtClean="0">
                <a:solidFill>
                  <a:schemeClr val="accent2"/>
                </a:solidFill>
              </a:rPr>
              <a:t>instrument</a:t>
            </a:r>
            <a:r>
              <a:rPr lang="es-MX" b="1" kern="0" dirty="0" smtClean="0">
                <a:solidFill>
                  <a:schemeClr val="accent2"/>
                </a:solidFill>
              </a:rPr>
              <a:t>, </a:t>
            </a:r>
            <a:r>
              <a:rPr lang="es-MX" b="1" kern="0" dirty="0" err="1" smtClean="0">
                <a:solidFill>
                  <a:schemeClr val="accent2"/>
                </a:solidFill>
              </a:rPr>
              <a:t>unique</a:t>
            </a:r>
            <a:r>
              <a:rPr lang="es-MX" b="1" kern="0" dirty="0" smtClean="0">
                <a:solidFill>
                  <a:schemeClr val="accent2"/>
                </a:solidFill>
              </a:rPr>
              <a:t> in </a:t>
            </a:r>
            <a:r>
              <a:rPr lang="es-MX" b="1" kern="0" dirty="0" err="1" smtClean="0">
                <a:solidFill>
                  <a:schemeClr val="accent2"/>
                </a:solidFill>
              </a:rPr>
              <a:t>its</a:t>
            </a:r>
            <a:r>
              <a:rPr lang="es-MX" b="1" kern="0" dirty="0" smtClean="0">
                <a:solidFill>
                  <a:schemeClr val="accent2"/>
                </a:solidFill>
              </a:rPr>
              <a:t> </a:t>
            </a:r>
            <a:r>
              <a:rPr lang="es-MX" b="1" kern="0" dirty="0" err="1" smtClean="0">
                <a:solidFill>
                  <a:schemeClr val="accent2"/>
                </a:solidFill>
              </a:rPr>
              <a:t>kind</a:t>
            </a:r>
            <a:r>
              <a:rPr lang="es-MX" b="1" kern="0" dirty="0">
                <a:solidFill>
                  <a:schemeClr val="accent2"/>
                </a:solidFill>
              </a:rPr>
              <a:t>:</a:t>
            </a:r>
            <a:endParaRPr lang="es-MX" b="1" kern="0" dirty="0" smtClean="0">
              <a:solidFill>
                <a:schemeClr val="accent2"/>
              </a:solidFill>
            </a:endParaRPr>
          </a:p>
          <a:p>
            <a:pPr algn="just" fontAlgn="base">
              <a:lnSpc>
                <a:spcPct val="115000"/>
              </a:lnSpc>
              <a:spcBef>
                <a:spcPct val="10000"/>
              </a:spcBef>
              <a:spcAft>
                <a:spcPct val="0"/>
              </a:spcAft>
              <a:buClr>
                <a:srgbClr val="CC3300"/>
              </a:buClr>
              <a:buSzPct val="120000"/>
              <a:tabLst>
                <a:tab pos="0" algn="l"/>
              </a:tabLst>
              <a:defRPr/>
            </a:pPr>
            <a:endParaRPr lang="es-MX" kern="0" dirty="0" smtClean="0">
              <a:solidFill>
                <a:srgbClr val="000000"/>
              </a:solidFill>
            </a:endParaRPr>
          </a:p>
          <a:p>
            <a:pPr algn="just" fontAlgn="base">
              <a:lnSpc>
                <a:spcPct val="115000"/>
              </a:lnSpc>
              <a:spcBef>
                <a:spcPct val="10000"/>
              </a:spcBef>
              <a:spcAft>
                <a:spcPct val="0"/>
              </a:spcAft>
              <a:buClr>
                <a:srgbClr val="CC3300"/>
              </a:buClr>
              <a:buSzPct val="120000"/>
              <a:tabLst>
                <a:tab pos="0" algn="l"/>
              </a:tabLst>
              <a:defRPr/>
            </a:pPr>
            <a:endParaRPr lang="es-MX" kern="0" dirty="0" smtClean="0">
              <a:solidFill>
                <a:srgbClr val="000000"/>
              </a:solidFill>
            </a:endParaRPr>
          </a:p>
          <a:p>
            <a:pPr marL="285750" indent="-285750" algn="just" fontAlgn="base">
              <a:lnSpc>
                <a:spcPct val="115000"/>
              </a:lnSpc>
              <a:spcBef>
                <a:spcPct val="10000"/>
              </a:spcBef>
              <a:spcAft>
                <a:spcPct val="0"/>
              </a:spcAft>
              <a:buClr>
                <a:srgbClr val="CC3300"/>
              </a:buClr>
              <a:buSzPct val="120000"/>
              <a:buFont typeface="Wingdings" panose="05000000000000000000" pitchFamily="2" charset="2"/>
              <a:buChar char="ü"/>
              <a:tabLst>
                <a:tab pos="0" algn="l"/>
              </a:tabLst>
              <a:defRPr/>
            </a:pPr>
            <a:r>
              <a:rPr lang="es-MX" kern="0" dirty="0" err="1" smtClean="0">
                <a:solidFill>
                  <a:srgbClr val="000000"/>
                </a:solidFill>
              </a:rPr>
              <a:t>Audit</a:t>
            </a:r>
            <a:r>
              <a:rPr lang="es-MX" kern="0" dirty="0" smtClean="0">
                <a:solidFill>
                  <a:srgbClr val="000000"/>
                </a:solidFill>
              </a:rPr>
              <a:t> and </a:t>
            </a:r>
            <a:r>
              <a:rPr lang="es-MX" kern="0" dirty="0" err="1" smtClean="0">
                <a:solidFill>
                  <a:srgbClr val="000000"/>
                </a:solidFill>
              </a:rPr>
              <a:t>review</a:t>
            </a:r>
            <a:r>
              <a:rPr lang="es-MX" kern="0" dirty="0" smtClean="0">
                <a:solidFill>
                  <a:srgbClr val="000000"/>
                </a:solidFill>
              </a:rPr>
              <a:t> </a:t>
            </a:r>
            <a:r>
              <a:rPr lang="es-MX" kern="0" dirty="0" err="1" smtClean="0">
                <a:solidFill>
                  <a:srgbClr val="000000"/>
                </a:solidFill>
              </a:rPr>
              <a:t>through</a:t>
            </a:r>
            <a:r>
              <a:rPr lang="es-MX" kern="0" dirty="0" smtClean="0">
                <a:solidFill>
                  <a:srgbClr val="000000"/>
                </a:solidFill>
              </a:rPr>
              <a:t> </a:t>
            </a:r>
            <a:r>
              <a:rPr lang="es-MX" kern="0" dirty="0" err="1" smtClean="0">
                <a:solidFill>
                  <a:srgbClr val="000000"/>
                </a:solidFill>
              </a:rPr>
              <a:t>established</a:t>
            </a:r>
            <a:r>
              <a:rPr lang="es-MX" kern="0" dirty="0" smtClean="0">
                <a:solidFill>
                  <a:srgbClr val="000000"/>
                </a:solidFill>
              </a:rPr>
              <a:t> </a:t>
            </a:r>
            <a:r>
              <a:rPr lang="es-MX" kern="0" dirty="0" err="1" smtClean="0">
                <a:solidFill>
                  <a:srgbClr val="000000"/>
                </a:solidFill>
              </a:rPr>
              <a:t>guidelines</a:t>
            </a:r>
            <a:r>
              <a:rPr lang="es-MX" kern="0" dirty="0" smtClean="0">
                <a:solidFill>
                  <a:srgbClr val="000000"/>
                </a:solidFill>
              </a:rPr>
              <a:t> </a:t>
            </a:r>
            <a:r>
              <a:rPr lang="es-MX" kern="0" dirty="0" err="1" smtClean="0">
                <a:solidFill>
                  <a:srgbClr val="000000"/>
                </a:solidFill>
              </a:rPr>
              <a:t>specific</a:t>
            </a:r>
            <a:r>
              <a:rPr lang="es-MX" kern="0" dirty="0" smtClean="0">
                <a:solidFill>
                  <a:srgbClr val="000000"/>
                </a:solidFill>
              </a:rPr>
              <a:t> </a:t>
            </a:r>
            <a:r>
              <a:rPr lang="es-MX" kern="0" dirty="0" err="1" smtClean="0">
                <a:solidFill>
                  <a:srgbClr val="000000"/>
                </a:solidFill>
              </a:rPr>
              <a:t>practices</a:t>
            </a:r>
            <a:r>
              <a:rPr lang="es-MX" kern="0" dirty="0" smtClean="0">
                <a:solidFill>
                  <a:srgbClr val="000000"/>
                </a:solidFill>
              </a:rPr>
              <a:t> and </a:t>
            </a:r>
            <a:r>
              <a:rPr lang="es-MX" kern="0" dirty="0" err="1" smtClean="0">
                <a:solidFill>
                  <a:srgbClr val="000000"/>
                </a:solidFill>
              </a:rPr>
              <a:t>indicators</a:t>
            </a:r>
            <a:r>
              <a:rPr lang="es-MX" kern="0" dirty="0" smtClean="0">
                <a:solidFill>
                  <a:srgbClr val="000000"/>
                </a:solidFill>
              </a:rPr>
              <a:t>  of </a:t>
            </a:r>
            <a:r>
              <a:rPr lang="es-MX" kern="0" dirty="0" err="1" smtClean="0">
                <a:solidFill>
                  <a:srgbClr val="000000"/>
                </a:solidFill>
              </a:rPr>
              <a:t>the</a:t>
            </a:r>
            <a:r>
              <a:rPr lang="es-MX" kern="0" dirty="0" smtClean="0">
                <a:solidFill>
                  <a:srgbClr val="000000"/>
                </a:solidFill>
              </a:rPr>
              <a:t> </a:t>
            </a:r>
            <a:r>
              <a:rPr lang="es-MX" kern="0" dirty="0" err="1" smtClean="0">
                <a:solidFill>
                  <a:srgbClr val="000000"/>
                </a:solidFill>
              </a:rPr>
              <a:t>organization</a:t>
            </a:r>
            <a:r>
              <a:rPr lang="es-MX" kern="0" dirty="0" smtClean="0">
                <a:solidFill>
                  <a:srgbClr val="000000"/>
                </a:solidFill>
              </a:rPr>
              <a:t> .</a:t>
            </a:r>
          </a:p>
          <a:p>
            <a:pPr marL="285750" indent="-285750" algn="just" fontAlgn="base">
              <a:lnSpc>
                <a:spcPct val="115000"/>
              </a:lnSpc>
              <a:spcBef>
                <a:spcPct val="10000"/>
              </a:spcBef>
              <a:spcAft>
                <a:spcPct val="0"/>
              </a:spcAft>
              <a:buClr>
                <a:srgbClr val="CC3300"/>
              </a:buClr>
              <a:buSzPct val="120000"/>
              <a:buFont typeface="Wingdings" panose="05000000000000000000" pitchFamily="2" charset="2"/>
              <a:buChar char="ü"/>
              <a:tabLst>
                <a:tab pos="0" algn="l"/>
              </a:tabLst>
              <a:defRPr/>
            </a:pPr>
            <a:endParaRPr lang="es-MX" kern="0" dirty="0" smtClean="0">
              <a:solidFill>
                <a:srgbClr val="000000"/>
              </a:solidFill>
            </a:endParaRPr>
          </a:p>
          <a:p>
            <a:pPr marL="285750" indent="-285750" algn="just" fontAlgn="base">
              <a:lnSpc>
                <a:spcPct val="115000"/>
              </a:lnSpc>
              <a:spcBef>
                <a:spcPct val="10000"/>
              </a:spcBef>
              <a:spcAft>
                <a:spcPct val="0"/>
              </a:spcAft>
              <a:buClr>
                <a:srgbClr val="CC3300"/>
              </a:buClr>
              <a:buSzPct val="120000"/>
              <a:buFont typeface="Wingdings" panose="05000000000000000000" pitchFamily="2" charset="2"/>
              <a:buChar char="ü"/>
              <a:tabLst>
                <a:tab pos="0" algn="l"/>
              </a:tabLst>
              <a:defRPr/>
            </a:pPr>
            <a:r>
              <a:rPr lang="es-MX" kern="0" dirty="0" err="1" smtClean="0">
                <a:solidFill>
                  <a:srgbClr val="000000"/>
                </a:solidFill>
              </a:rPr>
              <a:t>Contributes</a:t>
            </a:r>
            <a:r>
              <a:rPr lang="es-MX" kern="0" dirty="0" smtClean="0">
                <a:solidFill>
                  <a:srgbClr val="000000"/>
                </a:solidFill>
              </a:rPr>
              <a:t> to </a:t>
            </a:r>
            <a:r>
              <a:rPr lang="es-MX" kern="0" dirty="0" err="1" smtClean="0">
                <a:solidFill>
                  <a:srgbClr val="000000"/>
                </a:solidFill>
              </a:rPr>
              <a:t>the</a:t>
            </a:r>
            <a:r>
              <a:rPr lang="es-MX" kern="0" dirty="0" smtClean="0">
                <a:solidFill>
                  <a:srgbClr val="000000"/>
                </a:solidFill>
              </a:rPr>
              <a:t> </a:t>
            </a:r>
            <a:r>
              <a:rPr lang="es-MX" kern="0" dirty="0" err="1" smtClean="0">
                <a:solidFill>
                  <a:srgbClr val="000000"/>
                </a:solidFill>
              </a:rPr>
              <a:t>fulfillment</a:t>
            </a:r>
            <a:r>
              <a:rPr lang="es-MX" kern="0" dirty="0" smtClean="0">
                <a:solidFill>
                  <a:srgbClr val="000000"/>
                </a:solidFill>
              </a:rPr>
              <a:t> of </a:t>
            </a:r>
            <a:r>
              <a:rPr lang="es-MX" kern="0" dirty="0" err="1" smtClean="0">
                <a:solidFill>
                  <a:srgbClr val="000000"/>
                </a:solidFill>
              </a:rPr>
              <a:t>several</a:t>
            </a:r>
            <a:r>
              <a:rPr lang="es-MX" kern="0" dirty="0" smtClean="0">
                <a:solidFill>
                  <a:srgbClr val="000000"/>
                </a:solidFill>
              </a:rPr>
              <a:t> </a:t>
            </a:r>
            <a:r>
              <a:rPr lang="es-MX" kern="0" dirty="0" err="1" smtClean="0">
                <a:solidFill>
                  <a:srgbClr val="000000"/>
                </a:solidFill>
              </a:rPr>
              <a:t>national</a:t>
            </a:r>
            <a:r>
              <a:rPr lang="es-MX" kern="0" dirty="0" smtClean="0">
                <a:solidFill>
                  <a:srgbClr val="000000"/>
                </a:solidFill>
              </a:rPr>
              <a:t> and </a:t>
            </a:r>
            <a:r>
              <a:rPr lang="es-MX" kern="0" dirty="0" err="1" smtClean="0">
                <a:solidFill>
                  <a:srgbClr val="000000"/>
                </a:solidFill>
              </a:rPr>
              <a:t>international</a:t>
            </a:r>
            <a:r>
              <a:rPr lang="es-MX" kern="0" dirty="0" smtClean="0">
                <a:solidFill>
                  <a:srgbClr val="000000"/>
                </a:solidFill>
              </a:rPr>
              <a:t> </a:t>
            </a:r>
            <a:r>
              <a:rPr lang="es-MX" kern="0" dirty="0" err="1" smtClean="0">
                <a:solidFill>
                  <a:srgbClr val="000000"/>
                </a:solidFill>
              </a:rPr>
              <a:t>laws</a:t>
            </a:r>
            <a:r>
              <a:rPr lang="es-MX" kern="0" dirty="0" smtClean="0">
                <a:solidFill>
                  <a:srgbClr val="000000"/>
                </a:solidFill>
              </a:rPr>
              <a:t> and </a:t>
            </a:r>
            <a:r>
              <a:rPr lang="es-MX" kern="0" dirty="0" err="1" smtClean="0">
                <a:solidFill>
                  <a:srgbClr val="000000"/>
                </a:solidFill>
              </a:rPr>
              <a:t>regulations</a:t>
            </a:r>
            <a:r>
              <a:rPr lang="es-MX" kern="0" dirty="0" smtClean="0">
                <a:solidFill>
                  <a:srgbClr val="000000"/>
                </a:solidFill>
              </a:rPr>
              <a:t>. </a:t>
            </a:r>
          </a:p>
          <a:p>
            <a:pPr marL="285750" indent="-285750" algn="just" fontAlgn="base">
              <a:lnSpc>
                <a:spcPct val="115000"/>
              </a:lnSpc>
              <a:spcBef>
                <a:spcPct val="10000"/>
              </a:spcBef>
              <a:spcAft>
                <a:spcPct val="0"/>
              </a:spcAft>
              <a:buClr>
                <a:srgbClr val="CC3300"/>
              </a:buClr>
              <a:buSzPct val="120000"/>
              <a:buFont typeface="Wingdings" panose="05000000000000000000" pitchFamily="2" charset="2"/>
              <a:buChar char="ü"/>
              <a:tabLst>
                <a:tab pos="0" algn="l"/>
              </a:tabLst>
              <a:defRPr/>
            </a:pPr>
            <a:endParaRPr lang="es-MX" kern="0" dirty="0" smtClean="0">
              <a:solidFill>
                <a:srgbClr val="000000"/>
              </a:solidFill>
            </a:endParaRPr>
          </a:p>
          <a:p>
            <a:pPr marL="285750" indent="-285750" algn="just" fontAlgn="base">
              <a:lnSpc>
                <a:spcPct val="115000"/>
              </a:lnSpc>
              <a:spcBef>
                <a:spcPct val="10000"/>
              </a:spcBef>
              <a:spcAft>
                <a:spcPct val="0"/>
              </a:spcAft>
              <a:buClr>
                <a:srgbClr val="CC3300"/>
              </a:buClr>
              <a:buSzPct val="120000"/>
              <a:buFont typeface="Wingdings" panose="05000000000000000000" pitchFamily="2" charset="2"/>
              <a:buChar char="ü"/>
              <a:tabLst>
                <a:tab pos="0" algn="l"/>
              </a:tabLst>
              <a:defRPr/>
            </a:pPr>
            <a:r>
              <a:rPr lang="es-MX" kern="0" dirty="0" err="1" smtClean="0">
                <a:solidFill>
                  <a:srgbClr val="000000"/>
                </a:solidFill>
              </a:rPr>
              <a:t>It</a:t>
            </a:r>
            <a:r>
              <a:rPr lang="es-MX" kern="0" dirty="0" smtClean="0">
                <a:solidFill>
                  <a:srgbClr val="000000"/>
                </a:solidFill>
              </a:rPr>
              <a:t> </a:t>
            </a:r>
            <a:r>
              <a:rPr lang="es-MX" kern="0" dirty="0" err="1" smtClean="0">
                <a:solidFill>
                  <a:srgbClr val="000000"/>
                </a:solidFill>
              </a:rPr>
              <a:t>is</a:t>
            </a:r>
            <a:r>
              <a:rPr lang="es-MX" kern="0" dirty="0" smtClean="0">
                <a:solidFill>
                  <a:srgbClr val="000000"/>
                </a:solidFill>
              </a:rPr>
              <a:t> </a:t>
            </a:r>
            <a:r>
              <a:rPr lang="es-MX" kern="0" dirty="0" err="1" smtClean="0">
                <a:solidFill>
                  <a:srgbClr val="000000"/>
                </a:solidFill>
              </a:rPr>
              <a:t>valid</a:t>
            </a:r>
            <a:r>
              <a:rPr lang="es-MX" kern="0" dirty="0" smtClean="0">
                <a:solidFill>
                  <a:srgbClr val="000000"/>
                </a:solidFill>
              </a:rPr>
              <a:t> </a:t>
            </a:r>
            <a:r>
              <a:rPr lang="es-MX" kern="0" dirty="0" err="1" smtClean="0">
                <a:solidFill>
                  <a:srgbClr val="000000"/>
                </a:solidFill>
              </a:rPr>
              <a:t>for</a:t>
            </a:r>
            <a:r>
              <a:rPr lang="es-MX" kern="0" dirty="0" smtClean="0">
                <a:solidFill>
                  <a:srgbClr val="000000"/>
                </a:solidFill>
              </a:rPr>
              <a:t> a </a:t>
            </a:r>
            <a:r>
              <a:rPr lang="es-MX" kern="0" dirty="0" err="1" smtClean="0">
                <a:solidFill>
                  <a:srgbClr val="000000"/>
                </a:solidFill>
              </a:rPr>
              <a:t>period</a:t>
            </a:r>
            <a:r>
              <a:rPr lang="es-MX" kern="0" dirty="0" smtClean="0">
                <a:solidFill>
                  <a:srgbClr val="000000"/>
                </a:solidFill>
              </a:rPr>
              <a:t> of </a:t>
            </a:r>
            <a:r>
              <a:rPr lang="es-MX" kern="0" dirty="0" err="1" smtClean="0">
                <a:solidFill>
                  <a:srgbClr val="000000"/>
                </a:solidFill>
              </a:rPr>
              <a:t>four</a:t>
            </a:r>
            <a:r>
              <a:rPr lang="es-MX" kern="0" dirty="0" smtClean="0">
                <a:solidFill>
                  <a:srgbClr val="000000"/>
                </a:solidFill>
              </a:rPr>
              <a:t> </a:t>
            </a:r>
            <a:r>
              <a:rPr lang="es-MX" kern="0" dirty="0" err="1" smtClean="0">
                <a:solidFill>
                  <a:srgbClr val="000000"/>
                </a:solidFill>
              </a:rPr>
              <a:t>years</a:t>
            </a:r>
            <a:r>
              <a:rPr lang="es-MX" kern="0" dirty="0" smtClean="0">
                <a:solidFill>
                  <a:srgbClr val="000000"/>
                </a:solidFill>
              </a:rPr>
              <a:t>, </a:t>
            </a:r>
            <a:r>
              <a:rPr lang="es-MX" kern="0" dirty="0" err="1" smtClean="0">
                <a:solidFill>
                  <a:srgbClr val="000000"/>
                </a:solidFill>
              </a:rPr>
              <a:t>with</a:t>
            </a:r>
            <a:r>
              <a:rPr lang="es-MX" kern="0" dirty="0" smtClean="0">
                <a:solidFill>
                  <a:srgbClr val="000000"/>
                </a:solidFill>
              </a:rPr>
              <a:t> a </a:t>
            </a:r>
            <a:r>
              <a:rPr lang="es-MX" kern="0" dirty="0" err="1" smtClean="0">
                <a:solidFill>
                  <a:srgbClr val="000000"/>
                </a:solidFill>
              </a:rPr>
              <a:t>two</a:t>
            </a:r>
            <a:r>
              <a:rPr lang="es-MX" kern="0" dirty="0" smtClean="0">
                <a:solidFill>
                  <a:srgbClr val="000000"/>
                </a:solidFill>
              </a:rPr>
              <a:t> </a:t>
            </a:r>
            <a:r>
              <a:rPr lang="es-MX" kern="0" dirty="0" err="1" smtClean="0">
                <a:solidFill>
                  <a:srgbClr val="000000"/>
                </a:solidFill>
              </a:rPr>
              <a:t>year</a:t>
            </a:r>
            <a:r>
              <a:rPr lang="es-MX" kern="0" dirty="0" smtClean="0">
                <a:solidFill>
                  <a:srgbClr val="000000"/>
                </a:solidFill>
              </a:rPr>
              <a:t> </a:t>
            </a:r>
            <a:r>
              <a:rPr lang="es-MX" kern="0" dirty="0" err="1" smtClean="0">
                <a:solidFill>
                  <a:srgbClr val="000000"/>
                </a:solidFill>
              </a:rPr>
              <a:t>follow</a:t>
            </a:r>
            <a:r>
              <a:rPr lang="es-MX" kern="0" dirty="0" smtClean="0">
                <a:solidFill>
                  <a:srgbClr val="000000"/>
                </a:solidFill>
              </a:rPr>
              <a:t> up </a:t>
            </a:r>
            <a:r>
              <a:rPr lang="es-MX" kern="0" dirty="0" err="1" smtClean="0">
                <a:solidFill>
                  <a:srgbClr val="000000"/>
                </a:solidFill>
              </a:rPr>
              <a:t>audit</a:t>
            </a:r>
            <a:r>
              <a:rPr lang="es-MX" kern="0" dirty="0" smtClean="0">
                <a:solidFill>
                  <a:srgbClr val="000000"/>
                </a:solidFill>
              </a:rPr>
              <a:t>.</a:t>
            </a:r>
          </a:p>
          <a:p>
            <a:pPr marL="285750" indent="-285750" algn="just" fontAlgn="base">
              <a:lnSpc>
                <a:spcPct val="115000"/>
              </a:lnSpc>
              <a:spcBef>
                <a:spcPct val="10000"/>
              </a:spcBef>
              <a:spcAft>
                <a:spcPct val="0"/>
              </a:spcAft>
              <a:buClr>
                <a:srgbClr val="CC3300"/>
              </a:buClr>
              <a:buSzPct val="120000"/>
              <a:buFont typeface="Wingdings" panose="05000000000000000000" pitchFamily="2" charset="2"/>
              <a:buChar char="ü"/>
              <a:tabLst>
                <a:tab pos="0" algn="l"/>
              </a:tabLst>
              <a:defRPr/>
            </a:pPr>
            <a:endParaRPr lang="es-MX" kern="0" dirty="0" smtClean="0">
              <a:solidFill>
                <a:srgbClr val="000000"/>
              </a:solidFill>
            </a:endParaRPr>
          </a:p>
          <a:p>
            <a:pPr marL="285750" indent="-285750" algn="just" fontAlgn="base">
              <a:lnSpc>
                <a:spcPct val="115000"/>
              </a:lnSpc>
              <a:spcBef>
                <a:spcPct val="10000"/>
              </a:spcBef>
              <a:spcAft>
                <a:spcPct val="0"/>
              </a:spcAft>
              <a:buClr>
                <a:srgbClr val="CC3300"/>
              </a:buClr>
              <a:buSzPct val="120000"/>
              <a:buFont typeface="Wingdings" panose="05000000000000000000" pitchFamily="2" charset="2"/>
              <a:buChar char="ü"/>
              <a:tabLst>
                <a:tab pos="0" algn="l"/>
              </a:tabLst>
              <a:defRPr/>
            </a:pPr>
            <a:r>
              <a:rPr lang="es-MX" kern="0" dirty="0" err="1" smtClean="0">
                <a:solidFill>
                  <a:srgbClr val="000000"/>
                </a:solidFill>
              </a:rPr>
              <a:t>Rated</a:t>
            </a:r>
            <a:r>
              <a:rPr lang="es-MX" kern="0" dirty="0" smtClean="0">
                <a:solidFill>
                  <a:srgbClr val="000000"/>
                </a:solidFill>
              </a:rPr>
              <a:t> </a:t>
            </a:r>
            <a:r>
              <a:rPr lang="es-MX" kern="0" dirty="0" err="1" smtClean="0">
                <a:solidFill>
                  <a:srgbClr val="000000"/>
                </a:solidFill>
              </a:rPr>
              <a:t>with</a:t>
            </a:r>
            <a:r>
              <a:rPr lang="es-MX" kern="0" dirty="0" smtClean="0">
                <a:solidFill>
                  <a:srgbClr val="000000"/>
                </a:solidFill>
              </a:rPr>
              <a:t> a total of 284 </a:t>
            </a:r>
            <a:r>
              <a:rPr lang="es-MX" kern="0" dirty="0" err="1" smtClean="0">
                <a:solidFill>
                  <a:srgbClr val="000000"/>
                </a:solidFill>
              </a:rPr>
              <a:t>points</a:t>
            </a:r>
            <a:r>
              <a:rPr lang="es-MX" kern="0" dirty="0" smtClean="0">
                <a:solidFill>
                  <a:srgbClr val="000000"/>
                </a:solidFill>
              </a:rPr>
              <a:t>, a </a:t>
            </a:r>
            <a:r>
              <a:rPr lang="es-MX" kern="0" dirty="0" err="1" smtClean="0">
                <a:solidFill>
                  <a:srgbClr val="000000"/>
                </a:solidFill>
              </a:rPr>
              <a:t>minimum</a:t>
            </a:r>
            <a:r>
              <a:rPr lang="es-MX" kern="0" dirty="0" smtClean="0">
                <a:solidFill>
                  <a:srgbClr val="000000"/>
                </a:solidFill>
              </a:rPr>
              <a:t> of 75%  </a:t>
            </a:r>
            <a:r>
              <a:rPr lang="es-MX" kern="0" dirty="0" err="1" smtClean="0">
                <a:solidFill>
                  <a:srgbClr val="000000"/>
                </a:solidFill>
              </a:rPr>
              <a:t>or</a:t>
            </a:r>
            <a:r>
              <a:rPr lang="es-MX" kern="0" dirty="0" smtClean="0">
                <a:solidFill>
                  <a:srgbClr val="000000"/>
                </a:solidFill>
              </a:rPr>
              <a:t> 213 </a:t>
            </a:r>
            <a:r>
              <a:rPr lang="es-MX" kern="0" dirty="0" err="1" smtClean="0">
                <a:solidFill>
                  <a:srgbClr val="000000"/>
                </a:solidFill>
              </a:rPr>
              <a:t>points</a:t>
            </a:r>
            <a:r>
              <a:rPr lang="es-MX" kern="0" dirty="0" smtClean="0">
                <a:solidFill>
                  <a:srgbClr val="000000"/>
                </a:solidFill>
              </a:rPr>
              <a:t> </a:t>
            </a:r>
            <a:r>
              <a:rPr lang="es-MX" kern="0" dirty="0" err="1" smtClean="0">
                <a:solidFill>
                  <a:srgbClr val="000000"/>
                </a:solidFill>
              </a:rPr>
              <a:t>is</a:t>
            </a:r>
            <a:r>
              <a:rPr lang="es-MX" kern="0" dirty="0" smtClean="0">
                <a:solidFill>
                  <a:srgbClr val="000000"/>
                </a:solidFill>
              </a:rPr>
              <a:t> </a:t>
            </a:r>
            <a:r>
              <a:rPr lang="es-MX" kern="0" dirty="0" err="1" smtClean="0">
                <a:solidFill>
                  <a:srgbClr val="000000"/>
                </a:solidFill>
              </a:rPr>
              <a:t>required</a:t>
            </a:r>
            <a:r>
              <a:rPr lang="es-MX" kern="0" dirty="0">
                <a:solidFill>
                  <a:srgbClr val="000000"/>
                </a:solidFill>
              </a:rPr>
              <a:t> </a:t>
            </a:r>
            <a:r>
              <a:rPr lang="es-MX" kern="0" dirty="0" smtClean="0">
                <a:solidFill>
                  <a:srgbClr val="000000"/>
                </a:solidFill>
              </a:rPr>
              <a:t>to </a:t>
            </a:r>
            <a:r>
              <a:rPr lang="es-MX" kern="0" dirty="0" err="1" smtClean="0">
                <a:solidFill>
                  <a:srgbClr val="000000"/>
                </a:solidFill>
              </a:rPr>
              <a:t>obtain</a:t>
            </a:r>
            <a:r>
              <a:rPr lang="es-MX" kern="0" dirty="0" smtClean="0">
                <a:solidFill>
                  <a:srgbClr val="000000"/>
                </a:solidFill>
              </a:rPr>
              <a:t> </a:t>
            </a:r>
            <a:r>
              <a:rPr lang="es-MX" kern="0" dirty="0" err="1">
                <a:solidFill>
                  <a:srgbClr val="000000"/>
                </a:solidFill>
              </a:rPr>
              <a:t>the</a:t>
            </a:r>
            <a:r>
              <a:rPr lang="es-MX" kern="0" dirty="0">
                <a:solidFill>
                  <a:srgbClr val="000000"/>
                </a:solidFill>
              </a:rPr>
              <a:t> Labor </a:t>
            </a:r>
            <a:r>
              <a:rPr lang="es-MX" kern="0" dirty="0" err="1">
                <a:solidFill>
                  <a:srgbClr val="000000"/>
                </a:solidFill>
              </a:rPr>
              <a:t>Equality</a:t>
            </a:r>
            <a:r>
              <a:rPr lang="es-MX" kern="0" dirty="0">
                <a:solidFill>
                  <a:srgbClr val="000000"/>
                </a:solidFill>
              </a:rPr>
              <a:t> </a:t>
            </a:r>
            <a:r>
              <a:rPr lang="es-MX" kern="0" dirty="0" err="1">
                <a:solidFill>
                  <a:srgbClr val="000000"/>
                </a:solidFill>
              </a:rPr>
              <a:t>Seal</a:t>
            </a:r>
            <a:r>
              <a:rPr lang="es-MX" kern="0" dirty="0">
                <a:solidFill>
                  <a:srgbClr val="000000"/>
                </a:solidFill>
              </a:rPr>
              <a:t>. </a:t>
            </a:r>
          </a:p>
          <a:p>
            <a:pPr algn="just" fontAlgn="base">
              <a:lnSpc>
                <a:spcPct val="115000"/>
              </a:lnSpc>
              <a:spcBef>
                <a:spcPct val="10000"/>
              </a:spcBef>
              <a:spcAft>
                <a:spcPct val="0"/>
              </a:spcAft>
              <a:buClr>
                <a:srgbClr val="CC3300"/>
              </a:buClr>
              <a:buSzPct val="120000"/>
              <a:tabLst>
                <a:tab pos="0" algn="l"/>
              </a:tabLst>
              <a:defRPr/>
            </a:pPr>
            <a:endParaRPr lang="es-MX" kern="0" dirty="0" smtClean="0">
              <a:solidFill>
                <a:srgbClr val="000000"/>
              </a:solidFill>
            </a:endParaRPr>
          </a:p>
        </p:txBody>
      </p:sp>
      <p:sp>
        <p:nvSpPr>
          <p:cNvPr id="6" name="CuadroTexto 2"/>
          <p:cNvSpPr txBox="1"/>
          <p:nvPr/>
        </p:nvSpPr>
        <p:spPr>
          <a:xfrm>
            <a:off x="-36512" y="97468"/>
            <a:ext cx="8465187" cy="523220"/>
          </a:xfrm>
          <a:prstGeom prst="rect">
            <a:avLst/>
          </a:prstGeom>
          <a:solidFill>
            <a:srgbClr val="9966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2800" b="1" dirty="0" err="1" smtClean="0">
                <a:solidFill>
                  <a:prstClr val="white"/>
                </a:solidFill>
                <a:latin typeface="Lucida Grande"/>
                <a:cs typeface="Lucida Grande"/>
              </a:rPr>
              <a:t>What</a:t>
            </a:r>
            <a:r>
              <a:rPr lang="es-MX" sz="2800" b="1" dirty="0" smtClean="0">
                <a:solidFill>
                  <a:prstClr val="white"/>
                </a:solidFill>
                <a:latin typeface="Lucida Grande"/>
                <a:cs typeface="Lucida Grande"/>
              </a:rPr>
              <a:t> </a:t>
            </a:r>
            <a:r>
              <a:rPr lang="es-MX" sz="2800" b="1" dirty="0" err="1" smtClean="0">
                <a:solidFill>
                  <a:prstClr val="white"/>
                </a:solidFill>
                <a:latin typeface="Lucida Grande"/>
                <a:cs typeface="Lucida Grande"/>
              </a:rPr>
              <a:t>is</a:t>
            </a:r>
            <a:r>
              <a:rPr lang="es-MX" sz="2800" b="1" dirty="0" smtClean="0">
                <a:solidFill>
                  <a:prstClr val="white"/>
                </a:solidFill>
                <a:latin typeface="Lucida Grande"/>
                <a:cs typeface="Lucida Grande"/>
              </a:rPr>
              <a:t> </a:t>
            </a:r>
            <a:r>
              <a:rPr lang="es-MX" sz="2800" b="1" dirty="0" err="1" smtClean="0">
                <a:solidFill>
                  <a:prstClr val="white"/>
                </a:solidFill>
                <a:latin typeface="Lucida Grande"/>
                <a:cs typeface="Lucida Grande"/>
              </a:rPr>
              <a:t>the</a:t>
            </a:r>
            <a:r>
              <a:rPr lang="es-MX" sz="2800" b="1" dirty="0" smtClean="0">
                <a:solidFill>
                  <a:prstClr val="white"/>
                </a:solidFill>
                <a:latin typeface="Lucida Grande"/>
                <a:cs typeface="Lucida Grande"/>
              </a:rPr>
              <a:t> NMX-R-025-SCFI-2012</a:t>
            </a:r>
            <a:r>
              <a:rPr lang="es-MX" sz="2800" b="1" dirty="0">
                <a:solidFill>
                  <a:prstClr val="white"/>
                </a:solidFill>
                <a:latin typeface="Lucida Grande"/>
                <a:cs typeface="Lucida Grande"/>
              </a:rPr>
              <a:t>?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166" y="6229541"/>
            <a:ext cx="127476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Marcador de número de diapositiva 1"/>
          <p:cNvSpPr txBox="1">
            <a:spLocks/>
          </p:cNvSpPr>
          <p:nvPr/>
        </p:nvSpPr>
        <p:spPr>
          <a:xfrm>
            <a:off x="8363272" y="6242323"/>
            <a:ext cx="457200" cy="360114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1600" b="1" dirty="0"/>
              <a:t>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509" y="910739"/>
            <a:ext cx="1096963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628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2"/>
          <p:cNvSpPr txBox="1"/>
          <p:nvPr/>
        </p:nvSpPr>
        <p:spPr>
          <a:xfrm>
            <a:off x="-36512" y="97468"/>
            <a:ext cx="8465187" cy="523220"/>
          </a:xfrm>
          <a:prstGeom prst="rect">
            <a:avLst/>
          </a:prstGeom>
          <a:solidFill>
            <a:srgbClr val="9966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2800" b="1" dirty="0" err="1" smtClean="0">
                <a:solidFill>
                  <a:prstClr val="white"/>
                </a:solidFill>
                <a:latin typeface="Lucida Grande"/>
                <a:cs typeface="Lucida Grande"/>
              </a:rPr>
              <a:t>Requirements</a:t>
            </a:r>
            <a:r>
              <a:rPr lang="es-MX" sz="2800" b="1" dirty="0" smtClean="0">
                <a:solidFill>
                  <a:prstClr val="white"/>
                </a:solidFill>
                <a:latin typeface="Lucida Grande"/>
                <a:cs typeface="Lucida Grande"/>
              </a:rPr>
              <a:t> to be </a:t>
            </a:r>
            <a:r>
              <a:rPr lang="es-MX" sz="2800" b="1" dirty="0" err="1" smtClean="0">
                <a:solidFill>
                  <a:prstClr val="white"/>
                </a:solidFill>
                <a:latin typeface="Lucida Grande"/>
                <a:cs typeface="Lucida Grande"/>
              </a:rPr>
              <a:t>assessed</a:t>
            </a:r>
            <a:endParaRPr lang="es-MX" sz="2800" b="1" dirty="0">
              <a:solidFill>
                <a:prstClr val="white"/>
              </a:solidFill>
              <a:latin typeface="Lucida Grande"/>
              <a:cs typeface="Lucida Grande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166" y="6229541"/>
            <a:ext cx="127476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Marcador de número de diapositiva 1"/>
          <p:cNvSpPr txBox="1">
            <a:spLocks/>
          </p:cNvSpPr>
          <p:nvPr/>
        </p:nvSpPr>
        <p:spPr>
          <a:xfrm>
            <a:off x="8363272" y="6242323"/>
            <a:ext cx="457200" cy="360114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1600" b="1" dirty="0"/>
              <a:t>3</a:t>
            </a:r>
          </a:p>
        </p:txBody>
      </p:sp>
      <p:graphicFrame>
        <p:nvGraphicFramePr>
          <p:cNvPr id="9" name="Diagrama 10"/>
          <p:cNvGraphicFramePr/>
          <p:nvPr>
            <p:extLst>
              <p:ext uri="{D42A27DB-BD31-4B8C-83A1-F6EECF244321}">
                <p14:modId xmlns:p14="http://schemas.microsoft.com/office/powerpoint/2010/main" val="1387453191"/>
              </p:ext>
            </p:extLst>
          </p:nvPr>
        </p:nvGraphicFramePr>
        <p:xfrm>
          <a:off x="-684584" y="2953714"/>
          <a:ext cx="5871456" cy="3211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759982215"/>
              </p:ext>
            </p:extLst>
          </p:nvPr>
        </p:nvGraphicFramePr>
        <p:xfrm>
          <a:off x="5064062" y="2986560"/>
          <a:ext cx="3539082" cy="3178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5160640" y="2483604"/>
            <a:ext cx="3587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dirty="0" smtClean="0"/>
              <a:t> </a:t>
            </a:r>
            <a:r>
              <a:rPr lang="es-MX" dirty="0" err="1" smtClean="0"/>
              <a:t>Main</a:t>
            </a:r>
            <a:r>
              <a:rPr lang="es-MX" dirty="0"/>
              <a:t> </a:t>
            </a:r>
            <a:r>
              <a:rPr lang="es-MX" dirty="0" err="1" smtClean="0"/>
              <a:t>focus</a:t>
            </a:r>
            <a:r>
              <a:rPr lang="es-MX" dirty="0" smtClean="0"/>
              <a:t>:</a:t>
            </a:r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323528" y="1628800"/>
            <a:ext cx="6030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dirty="0" err="1" smtClean="0"/>
              <a:t>Evidence</a:t>
            </a:r>
            <a:r>
              <a:rPr lang="es-MX" dirty="0" smtClean="0"/>
              <a:t> of </a:t>
            </a:r>
            <a:r>
              <a:rPr lang="es-MX" dirty="0" err="1" smtClean="0"/>
              <a:t>fulfillment</a:t>
            </a:r>
            <a:r>
              <a:rPr lang="es-MX" dirty="0" smtClean="0"/>
              <a:t> of more </a:t>
            </a:r>
            <a:r>
              <a:rPr lang="es-MX" dirty="0" err="1" smtClean="0"/>
              <a:t>than</a:t>
            </a:r>
            <a:r>
              <a:rPr lang="es-MX" dirty="0" smtClean="0"/>
              <a:t> 120 </a:t>
            </a:r>
            <a:r>
              <a:rPr lang="es-MX" dirty="0" err="1" smtClean="0"/>
              <a:t>requirements</a:t>
            </a:r>
            <a:endParaRPr lang="es-MX" dirty="0"/>
          </a:p>
        </p:txBody>
      </p:sp>
      <p:sp>
        <p:nvSpPr>
          <p:cNvPr id="11" name="10 Rectángulo"/>
          <p:cNvSpPr/>
          <p:nvPr/>
        </p:nvSpPr>
        <p:spPr>
          <a:xfrm>
            <a:off x="323528" y="908720"/>
            <a:ext cx="8039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dirty="0" smtClean="0"/>
              <a:t>Labor </a:t>
            </a:r>
            <a:r>
              <a:rPr lang="es-MX" dirty="0" err="1" smtClean="0"/>
              <a:t>practices</a:t>
            </a:r>
            <a:r>
              <a:rPr lang="es-MX" dirty="0" smtClean="0"/>
              <a:t>, </a:t>
            </a:r>
            <a:r>
              <a:rPr lang="es-MX" dirty="0" err="1" smtClean="0"/>
              <a:t>indicators</a:t>
            </a:r>
            <a:r>
              <a:rPr lang="es-MX" dirty="0" smtClean="0"/>
              <a:t> and </a:t>
            </a:r>
            <a:r>
              <a:rPr lang="es-MX" dirty="0" err="1" smtClean="0"/>
              <a:t>actions</a:t>
            </a:r>
            <a:r>
              <a:rPr lang="es-MX" dirty="0" smtClean="0"/>
              <a:t> of a </a:t>
            </a:r>
            <a:r>
              <a:rPr lang="es-MX" dirty="0" err="1" smtClean="0"/>
              <a:t>given</a:t>
            </a:r>
            <a:r>
              <a:rPr lang="es-MX" dirty="0" smtClean="0"/>
              <a:t> </a:t>
            </a:r>
            <a:r>
              <a:rPr lang="es-MX" dirty="0" err="1" smtClean="0"/>
              <a:t>period</a:t>
            </a:r>
            <a:r>
              <a:rPr lang="es-MX" dirty="0" smtClean="0"/>
              <a:t>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120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2"/>
          <p:cNvSpPr txBox="1"/>
          <p:nvPr/>
        </p:nvSpPr>
        <p:spPr>
          <a:xfrm>
            <a:off x="-36512" y="97468"/>
            <a:ext cx="8465187" cy="523220"/>
          </a:xfrm>
          <a:prstGeom prst="rect">
            <a:avLst/>
          </a:prstGeom>
          <a:solidFill>
            <a:srgbClr val="9966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2800" b="1" dirty="0" err="1" smtClean="0">
                <a:solidFill>
                  <a:prstClr val="white"/>
                </a:solidFill>
                <a:latin typeface="Lucida Grande"/>
                <a:cs typeface="Lucida Grande"/>
              </a:rPr>
              <a:t>Evaluation</a:t>
            </a:r>
            <a:r>
              <a:rPr lang="es-MX" sz="2800" b="1" dirty="0" smtClean="0">
                <a:solidFill>
                  <a:prstClr val="white"/>
                </a:solidFill>
                <a:latin typeface="Lucida Grande"/>
                <a:cs typeface="Lucida Grande"/>
              </a:rPr>
              <a:t> </a:t>
            </a:r>
            <a:r>
              <a:rPr lang="es-MX" sz="2800" b="1" dirty="0" err="1" smtClean="0">
                <a:solidFill>
                  <a:prstClr val="white"/>
                </a:solidFill>
                <a:latin typeface="Lucida Grande"/>
                <a:cs typeface="Lucida Grande"/>
              </a:rPr>
              <a:t>Criteria</a:t>
            </a:r>
            <a:endParaRPr lang="es-MX" sz="2800" b="1" dirty="0">
              <a:solidFill>
                <a:prstClr val="white"/>
              </a:solidFill>
              <a:latin typeface="Lucida Grande"/>
              <a:cs typeface="Lucida Grande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166" y="6229541"/>
            <a:ext cx="127476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Marcador de número de diapositiva 1"/>
          <p:cNvSpPr txBox="1">
            <a:spLocks/>
          </p:cNvSpPr>
          <p:nvPr/>
        </p:nvSpPr>
        <p:spPr>
          <a:xfrm>
            <a:off x="8363272" y="6242323"/>
            <a:ext cx="457200" cy="360114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/>
              <a:t>4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95536" y="1052513"/>
            <a:ext cx="8640514" cy="6477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s-MX" altLang="es-MX" sz="2000" b="1" dirty="0" smtClean="0">
                <a:solidFill>
                  <a:srgbClr val="C00000"/>
                </a:solidFill>
                <a:latin typeface="Corbel" panose="020B0503020204020204" pitchFamily="34" charset="0"/>
                <a:ea typeface="ヒラギノ角ゴ Pro W3" pitchFamily="124" charset="-128"/>
                <a:cs typeface="Arial" pitchFamily="34" charset="0"/>
              </a:rPr>
              <a:t> 1</a:t>
            </a:r>
            <a:r>
              <a:rPr lang="es-MX" altLang="es-MX" b="1" dirty="0" smtClean="0">
                <a:solidFill>
                  <a:srgbClr val="C00000"/>
                </a:solidFill>
                <a:latin typeface="Corbel" panose="020B0503020204020204" pitchFamily="34" charset="0"/>
                <a:ea typeface="ヒラギノ角ゴ Pro W3" pitchFamily="124" charset="-128"/>
                <a:cs typeface="Arial" pitchFamily="34" charset="0"/>
              </a:rPr>
              <a:t>. </a:t>
            </a:r>
            <a:r>
              <a:rPr lang="es-MX" altLang="es-MX" b="1" dirty="0" err="1">
                <a:solidFill>
                  <a:srgbClr val="C00000"/>
                </a:solidFill>
                <a:latin typeface="Corbel" panose="020B0503020204020204" pitchFamily="34" charset="0"/>
                <a:ea typeface="ヒラギノ角ゴ Pro W3" pitchFamily="124" charset="-128"/>
                <a:cs typeface="Arial" pitchFamily="34" charset="0"/>
              </a:rPr>
              <a:t>Equality</a:t>
            </a:r>
            <a:r>
              <a:rPr lang="es-MX" altLang="es-MX" b="1" dirty="0">
                <a:solidFill>
                  <a:srgbClr val="C00000"/>
                </a:solidFill>
                <a:latin typeface="Corbel" panose="020B0503020204020204" pitchFamily="34" charset="0"/>
                <a:ea typeface="ヒラギノ角ゴ Pro W3" pitchFamily="124" charset="-128"/>
                <a:cs typeface="Arial" pitchFamily="34" charset="0"/>
              </a:rPr>
              <a:t> and non-</a:t>
            </a:r>
            <a:r>
              <a:rPr lang="es-MX" altLang="es-MX" b="1" dirty="0" err="1">
                <a:solidFill>
                  <a:srgbClr val="C00000"/>
                </a:solidFill>
                <a:latin typeface="Corbel" panose="020B0503020204020204" pitchFamily="34" charset="0"/>
                <a:ea typeface="ヒラギノ角ゴ Pro W3" pitchFamily="124" charset="-128"/>
                <a:cs typeface="Arial" pitchFamily="34" charset="0"/>
              </a:rPr>
              <a:t>discrimination</a:t>
            </a:r>
            <a:r>
              <a:rPr lang="es-MX" altLang="es-MX" sz="1700" b="1" dirty="0" smtClean="0">
                <a:solidFill>
                  <a:srgbClr val="000000"/>
                </a:solidFill>
                <a:latin typeface="Corbel" panose="020B0503020204020204" pitchFamily="34" charset="0"/>
                <a:ea typeface="ヒラギノ角ゴ Pro W3" pitchFamily="124" charset="-128"/>
                <a:cs typeface="Arial" pitchFamily="34" charset="0"/>
              </a:rPr>
              <a:t>.-</a:t>
            </a:r>
            <a:r>
              <a:rPr lang="es-MX" altLang="es-MX" sz="1700" dirty="0" smtClean="0">
                <a:solidFill>
                  <a:srgbClr val="000000"/>
                </a:solidFill>
                <a:latin typeface="Corbel" panose="020B0503020204020204" pitchFamily="34" charset="0"/>
                <a:ea typeface="ヒラギノ角ゴ Pro W3" pitchFamily="124" charset="-128"/>
                <a:cs typeface="Arial" pitchFamily="34" charset="0"/>
              </a:rPr>
              <a:t> </a:t>
            </a:r>
            <a:r>
              <a:rPr lang="es-MX" altLang="es-MX" sz="1700" dirty="0" err="1" smtClean="0">
                <a:solidFill>
                  <a:srgbClr val="000000"/>
                </a:solidFill>
                <a:latin typeface="Corbel" panose="020B0503020204020204" pitchFamily="34" charset="0"/>
                <a:ea typeface="ヒラギノ角ゴ Pro W3" pitchFamily="124" charset="-128"/>
                <a:cs typeface="Arial" pitchFamily="34" charset="0"/>
              </a:rPr>
              <a:t>Adoption</a:t>
            </a:r>
            <a:r>
              <a:rPr lang="es-MX" altLang="es-MX" sz="1700" dirty="0" smtClean="0">
                <a:solidFill>
                  <a:srgbClr val="000000"/>
                </a:solidFill>
                <a:latin typeface="Corbel" panose="020B0503020204020204" pitchFamily="34" charset="0"/>
                <a:ea typeface="ヒラギノ角ゴ Pro W3" pitchFamily="124" charset="-128"/>
                <a:cs typeface="Arial" pitchFamily="34" charset="0"/>
              </a:rPr>
              <a:t> of </a:t>
            </a:r>
            <a:r>
              <a:rPr lang="es-MX" altLang="es-MX" sz="1700" dirty="0" err="1" smtClean="0">
                <a:solidFill>
                  <a:srgbClr val="000000"/>
                </a:solidFill>
                <a:latin typeface="Corbel" panose="020B0503020204020204" pitchFamily="34" charset="0"/>
                <a:ea typeface="ヒラギノ角ゴ Pro W3" pitchFamily="124" charset="-128"/>
                <a:cs typeface="Arial" pitchFamily="34" charset="0"/>
              </a:rPr>
              <a:t>policies</a:t>
            </a:r>
            <a:r>
              <a:rPr lang="es-MX" altLang="es-MX" sz="1700" dirty="0" smtClean="0">
                <a:solidFill>
                  <a:srgbClr val="000000"/>
                </a:solidFill>
                <a:latin typeface="Corbel" panose="020B0503020204020204" pitchFamily="34" charset="0"/>
                <a:ea typeface="ヒラギノ角ゴ Pro W3" pitchFamily="124" charset="-128"/>
                <a:cs typeface="Arial" pitchFamily="34" charset="0"/>
              </a:rPr>
              <a:t> and </a:t>
            </a:r>
            <a:r>
              <a:rPr lang="es-MX" altLang="es-MX" sz="1700" dirty="0" err="1" smtClean="0">
                <a:solidFill>
                  <a:srgbClr val="000000"/>
                </a:solidFill>
                <a:latin typeface="Corbel" panose="020B0503020204020204" pitchFamily="34" charset="0"/>
                <a:ea typeface="ヒラギノ角ゴ Pro W3" pitchFamily="124" charset="-128"/>
                <a:cs typeface="Arial" pitchFamily="34" charset="0"/>
              </a:rPr>
              <a:t>actions</a:t>
            </a:r>
            <a:r>
              <a:rPr lang="es-MX" altLang="es-MX" sz="1700" dirty="0">
                <a:solidFill>
                  <a:srgbClr val="000000"/>
                </a:solidFill>
                <a:latin typeface="Corbel" panose="020B0503020204020204" pitchFamily="34" charset="0"/>
                <a:ea typeface="ヒラギノ角ゴ Pro W3" pitchFamily="124" charset="-128"/>
                <a:cs typeface="Arial" pitchFamily="34" charset="0"/>
              </a:rPr>
              <a:t>.</a:t>
            </a:r>
            <a:endParaRPr lang="es-MX" altLang="es-MX" sz="1700" dirty="0" smtClean="0">
              <a:solidFill>
                <a:srgbClr val="000000"/>
              </a:solidFill>
              <a:latin typeface="Corbel" panose="020B0503020204020204" pitchFamily="34" charset="0"/>
              <a:ea typeface="ヒラギノ角ゴ Pro W3" pitchFamily="124" charset="-128"/>
              <a:cs typeface="Arial" pitchFamily="34" charset="0"/>
            </a:endParaRPr>
          </a:p>
          <a:p>
            <a:pPr algn="just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s-MX" altLang="es-MX" sz="1700" dirty="0" smtClean="0">
              <a:solidFill>
                <a:srgbClr val="000000"/>
              </a:solidFill>
              <a:latin typeface="Corbel" panose="020B0503020204020204" pitchFamily="34" charset="0"/>
              <a:ea typeface="ヒラギノ角ゴ Pro W3" pitchFamily="124" charset="-128"/>
              <a:cs typeface="Arial" pitchFamily="34" charset="0"/>
            </a:endParaRPr>
          </a:p>
          <a:p>
            <a:pPr algn="just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s-MX" altLang="es-MX" sz="1700" dirty="0" err="1" smtClean="0">
                <a:solidFill>
                  <a:srgbClr val="000000"/>
                </a:solidFill>
                <a:latin typeface="Corbel" panose="020B0503020204020204" pitchFamily="34" charset="0"/>
                <a:ea typeface="ヒラギノ角ゴ Pro W3" pitchFamily="124" charset="-128"/>
                <a:cs typeface="Arial" pitchFamily="34" charset="0"/>
              </a:rPr>
              <a:t>Regulation</a:t>
            </a:r>
            <a:r>
              <a:rPr lang="es-MX" altLang="es-MX" sz="1700" dirty="0" smtClean="0">
                <a:solidFill>
                  <a:srgbClr val="000000"/>
                </a:solidFill>
                <a:latin typeface="Corbel" panose="020B0503020204020204" pitchFamily="34" charset="0"/>
                <a:ea typeface="ヒラギノ角ゴ Pro W3" pitchFamily="124" charset="-128"/>
                <a:cs typeface="Arial" pitchFamily="34" charset="0"/>
              </a:rPr>
              <a:t> and </a:t>
            </a:r>
            <a:r>
              <a:rPr lang="es-MX" altLang="es-MX" sz="1700" dirty="0" err="1" smtClean="0">
                <a:solidFill>
                  <a:srgbClr val="000000"/>
                </a:solidFill>
                <a:latin typeface="Corbel" panose="020B0503020204020204" pitchFamily="34" charset="0"/>
                <a:ea typeface="ヒラギノ角ゴ Pro W3" pitchFamily="124" charset="-128"/>
                <a:cs typeface="Arial" pitchFamily="34" charset="0"/>
              </a:rPr>
              <a:t>organizational</a:t>
            </a:r>
            <a:r>
              <a:rPr lang="es-MX" altLang="es-MX" sz="1700" dirty="0" smtClean="0">
                <a:solidFill>
                  <a:srgbClr val="000000"/>
                </a:solidFill>
                <a:latin typeface="Corbel" panose="020B0503020204020204" pitchFamily="34" charset="0"/>
                <a:ea typeface="ヒラギノ角ゴ Pro W3" pitchFamily="124" charset="-128"/>
                <a:cs typeface="Arial" pitchFamily="34" charset="0"/>
              </a:rPr>
              <a:t> </a:t>
            </a:r>
            <a:r>
              <a:rPr lang="es-MX" altLang="es-MX" sz="1700" dirty="0" err="1" smtClean="0">
                <a:solidFill>
                  <a:srgbClr val="000000"/>
                </a:solidFill>
                <a:latin typeface="Corbel" panose="020B0503020204020204" pitchFamily="34" charset="0"/>
                <a:ea typeface="ヒラギノ角ゴ Pro W3" pitchFamily="124" charset="-128"/>
                <a:cs typeface="Arial" pitchFamily="34" charset="0"/>
              </a:rPr>
              <a:t>formats</a:t>
            </a:r>
            <a:r>
              <a:rPr lang="es-MX" altLang="es-MX" sz="1700" dirty="0" smtClean="0">
                <a:solidFill>
                  <a:srgbClr val="000000"/>
                </a:solidFill>
                <a:latin typeface="Corbel" panose="020B0503020204020204" pitchFamily="34" charset="0"/>
                <a:ea typeface="ヒラギノ角ゴ Pro W3" pitchFamily="124" charset="-128"/>
                <a:cs typeface="Arial" pitchFamily="34" charset="0"/>
              </a:rPr>
              <a:t>: </a:t>
            </a:r>
            <a:r>
              <a:rPr lang="es-MX" altLang="es-MX" sz="1700" dirty="0" err="1" smtClean="0">
                <a:solidFill>
                  <a:srgbClr val="000000"/>
                </a:solidFill>
                <a:latin typeface="Corbel" panose="020B0503020204020204" pitchFamily="34" charset="0"/>
                <a:ea typeface="ヒラギノ角ゴ Pro W3" pitchFamily="124" charset="-128"/>
                <a:cs typeface="Arial" pitchFamily="34" charset="0"/>
              </a:rPr>
              <a:t>Mission</a:t>
            </a:r>
            <a:r>
              <a:rPr lang="es-MX" altLang="es-MX" sz="1700" dirty="0" smtClean="0">
                <a:solidFill>
                  <a:srgbClr val="000000"/>
                </a:solidFill>
                <a:latin typeface="Corbel" panose="020B0503020204020204" pitchFamily="34" charset="0"/>
                <a:ea typeface="ヒラギノ角ゴ Pro W3" pitchFamily="124" charset="-128"/>
                <a:cs typeface="Arial" pitchFamily="34" charset="0"/>
              </a:rPr>
              <a:t>, </a:t>
            </a:r>
            <a:r>
              <a:rPr lang="es-MX" altLang="es-MX" sz="1700" dirty="0" err="1" smtClean="0">
                <a:solidFill>
                  <a:srgbClr val="000000"/>
                </a:solidFill>
                <a:latin typeface="Corbel" panose="020B0503020204020204" pitchFamily="34" charset="0"/>
                <a:ea typeface="ヒラギノ角ゴ Pro W3" pitchFamily="124" charset="-128"/>
                <a:cs typeface="Arial" pitchFamily="34" charset="0"/>
              </a:rPr>
              <a:t>Vision</a:t>
            </a:r>
            <a:r>
              <a:rPr lang="es-MX" altLang="es-MX" sz="1700" dirty="0" smtClean="0">
                <a:solidFill>
                  <a:srgbClr val="000000"/>
                </a:solidFill>
                <a:latin typeface="Corbel" panose="020B0503020204020204" pitchFamily="34" charset="0"/>
                <a:ea typeface="ヒラギノ角ゴ Pro W3" pitchFamily="124" charset="-128"/>
                <a:cs typeface="Arial" pitchFamily="34" charset="0"/>
              </a:rPr>
              <a:t>, </a:t>
            </a:r>
            <a:r>
              <a:rPr lang="es-MX" altLang="es-MX" sz="1700" dirty="0" err="1">
                <a:solidFill>
                  <a:srgbClr val="000000"/>
                </a:solidFill>
                <a:latin typeface="Corbel" panose="020B0503020204020204" pitchFamily="34" charset="0"/>
                <a:ea typeface="ヒラギノ角ゴ Pro W3" pitchFamily="124" charset="-128"/>
                <a:cs typeface="Arial" pitchFamily="34" charset="0"/>
              </a:rPr>
              <a:t>R</a:t>
            </a:r>
            <a:r>
              <a:rPr lang="es-MX" altLang="es-MX" sz="1700" dirty="0" err="1" smtClean="0">
                <a:solidFill>
                  <a:srgbClr val="000000"/>
                </a:solidFill>
                <a:latin typeface="Corbel" panose="020B0503020204020204" pitchFamily="34" charset="0"/>
                <a:ea typeface="ヒラギノ角ゴ Pro W3" pitchFamily="124" charset="-128"/>
                <a:cs typeface="Arial" pitchFamily="34" charset="0"/>
              </a:rPr>
              <a:t>egulations</a:t>
            </a:r>
            <a:r>
              <a:rPr lang="es-MX" altLang="es-MX" sz="1700" dirty="0" smtClean="0">
                <a:solidFill>
                  <a:srgbClr val="000000"/>
                </a:solidFill>
                <a:latin typeface="Corbel" panose="020B0503020204020204" pitchFamily="34" charset="0"/>
                <a:ea typeface="ヒラギノ角ゴ Pro W3" pitchFamily="124" charset="-128"/>
                <a:cs typeface="Arial" pitchFamily="34" charset="0"/>
              </a:rPr>
              <a:t>, </a:t>
            </a:r>
            <a:r>
              <a:rPr lang="es-MX" altLang="es-MX" sz="1700" dirty="0" err="1" smtClean="0">
                <a:solidFill>
                  <a:srgbClr val="000000"/>
                </a:solidFill>
                <a:latin typeface="Corbel" panose="020B0503020204020204" pitchFamily="34" charset="0"/>
                <a:ea typeface="ヒラギノ角ゴ Pro W3" pitchFamily="124" charset="-128"/>
                <a:cs typeface="Arial" pitchFamily="34" charset="0"/>
              </a:rPr>
              <a:t>Code</a:t>
            </a:r>
            <a:r>
              <a:rPr lang="es-MX" altLang="es-MX" sz="1700" dirty="0" smtClean="0">
                <a:solidFill>
                  <a:srgbClr val="000000"/>
                </a:solidFill>
                <a:latin typeface="Corbel" panose="020B0503020204020204" pitchFamily="34" charset="0"/>
                <a:ea typeface="ヒラギノ角ゴ Pro W3" pitchFamily="124" charset="-128"/>
                <a:cs typeface="Arial" pitchFamily="34" charset="0"/>
              </a:rPr>
              <a:t> of </a:t>
            </a:r>
            <a:r>
              <a:rPr lang="es-MX" altLang="es-MX" sz="1700" dirty="0" err="1" smtClean="0">
                <a:solidFill>
                  <a:srgbClr val="000000"/>
                </a:solidFill>
                <a:latin typeface="Corbel" panose="020B0503020204020204" pitchFamily="34" charset="0"/>
                <a:ea typeface="ヒラギノ角ゴ Pro W3" pitchFamily="124" charset="-128"/>
                <a:cs typeface="Arial" pitchFamily="34" charset="0"/>
              </a:rPr>
              <a:t>conduct</a:t>
            </a:r>
            <a:r>
              <a:rPr lang="es-MX" altLang="es-MX" sz="1700" dirty="0" smtClean="0">
                <a:solidFill>
                  <a:srgbClr val="000000"/>
                </a:solidFill>
                <a:latin typeface="Corbel" panose="020B0503020204020204" pitchFamily="34" charset="0"/>
                <a:ea typeface="ヒラギノ角ゴ Pro W3" pitchFamily="124" charset="-128"/>
                <a:cs typeface="Arial" pitchFamily="34" charset="0"/>
              </a:rPr>
              <a:t> and </a:t>
            </a:r>
            <a:r>
              <a:rPr lang="es-MX" altLang="es-MX" sz="1700" dirty="0" err="1">
                <a:solidFill>
                  <a:srgbClr val="000000"/>
                </a:solidFill>
                <a:latin typeface="Corbel" panose="020B0503020204020204" pitchFamily="34" charset="0"/>
                <a:ea typeface="ヒラギノ角ゴ Pro W3" pitchFamily="124" charset="-128"/>
                <a:cs typeface="Arial" pitchFamily="34" charset="0"/>
              </a:rPr>
              <a:t>O</a:t>
            </a:r>
            <a:r>
              <a:rPr lang="es-MX" altLang="es-MX" sz="1700" dirty="0" err="1" smtClean="0">
                <a:solidFill>
                  <a:srgbClr val="000000"/>
                </a:solidFill>
                <a:latin typeface="Corbel" panose="020B0503020204020204" pitchFamily="34" charset="0"/>
                <a:ea typeface="ヒラギノ角ゴ Pro W3" pitchFamily="124" charset="-128"/>
                <a:cs typeface="Arial" pitchFamily="34" charset="0"/>
              </a:rPr>
              <a:t>rganizational</a:t>
            </a:r>
            <a:r>
              <a:rPr lang="es-MX" altLang="es-MX" sz="1700" dirty="0" smtClean="0">
                <a:solidFill>
                  <a:srgbClr val="000000"/>
                </a:solidFill>
                <a:latin typeface="Corbel" panose="020B0503020204020204" pitchFamily="34" charset="0"/>
                <a:ea typeface="ヒラギノ角ゴ Pro W3" pitchFamily="124" charset="-128"/>
                <a:cs typeface="Arial" pitchFamily="34" charset="0"/>
              </a:rPr>
              <a:t> plan, </a:t>
            </a:r>
            <a:r>
              <a:rPr lang="es-MX" altLang="es-MX" sz="1700" dirty="0" err="1" smtClean="0">
                <a:solidFill>
                  <a:srgbClr val="000000"/>
                </a:solidFill>
                <a:latin typeface="Corbel" panose="020B0503020204020204" pitchFamily="34" charset="0"/>
                <a:ea typeface="ヒラギノ角ゴ Pro W3" pitchFamily="124" charset="-128"/>
                <a:cs typeface="Arial" pitchFamily="34" charset="0"/>
              </a:rPr>
              <a:t>structure</a:t>
            </a:r>
            <a:r>
              <a:rPr lang="es-MX" altLang="es-MX" sz="1700" dirty="0" smtClean="0">
                <a:solidFill>
                  <a:srgbClr val="000000"/>
                </a:solidFill>
                <a:latin typeface="Corbel" panose="020B0503020204020204" pitchFamily="34" charset="0"/>
                <a:ea typeface="ヒラギノ角ゴ Pro W3" pitchFamily="124" charset="-128"/>
                <a:cs typeface="Arial" pitchFamily="34" charset="0"/>
              </a:rPr>
              <a:t> and chart; </a:t>
            </a:r>
          </a:p>
          <a:p>
            <a:pPr algn="just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s-MX" altLang="es-MX" sz="1700" dirty="0" err="1">
                <a:solidFill>
                  <a:srgbClr val="000000"/>
                </a:solidFill>
                <a:latin typeface="Corbel" panose="020B0503020204020204" pitchFamily="34" charset="0"/>
                <a:ea typeface="ヒラギノ角ゴ Pro W3" pitchFamily="124" charset="-128"/>
                <a:cs typeface="Arial" pitchFamily="34" charset="0"/>
              </a:rPr>
              <a:t>Recruitment</a:t>
            </a:r>
            <a:r>
              <a:rPr lang="es-MX" altLang="es-MX" sz="1700" dirty="0">
                <a:solidFill>
                  <a:srgbClr val="000000"/>
                </a:solidFill>
                <a:latin typeface="Corbel" panose="020B0503020204020204" pitchFamily="34" charset="0"/>
                <a:ea typeface="ヒラギノ角ゴ Pro W3" pitchFamily="124" charset="-128"/>
                <a:cs typeface="Arial" pitchFamily="34" charset="0"/>
              </a:rPr>
              <a:t> and </a:t>
            </a:r>
            <a:r>
              <a:rPr lang="es-MX" altLang="es-MX" sz="1700" dirty="0" err="1">
                <a:solidFill>
                  <a:srgbClr val="000000"/>
                </a:solidFill>
                <a:latin typeface="Corbel" panose="020B0503020204020204" pitchFamily="34" charset="0"/>
                <a:ea typeface="ヒラギノ角ゴ Pro W3" pitchFamily="124" charset="-128"/>
                <a:cs typeface="Arial" pitchFamily="34" charset="0"/>
              </a:rPr>
              <a:t>selection</a:t>
            </a:r>
            <a:r>
              <a:rPr lang="es-MX" altLang="es-MX" sz="1700" dirty="0">
                <a:solidFill>
                  <a:srgbClr val="000000"/>
                </a:solidFill>
                <a:latin typeface="Corbel" panose="020B0503020204020204" pitchFamily="34" charset="0"/>
                <a:ea typeface="ヒラギノ角ゴ Pro W3" pitchFamily="124" charset="-128"/>
                <a:cs typeface="Arial" pitchFamily="34" charset="0"/>
              </a:rPr>
              <a:t>; </a:t>
            </a:r>
            <a:endParaRPr lang="es-MX" altLang="es-MX" sz="1700" dirty="0" smtClean="0">
              <a:solidFill>
                <a:srgbClr val="000000"/>
              </a:solidFill>
              <a:latin typeface="Corbel" panose="020B0503020204020204" pitchFamily="34" charset="0"/>
              <a:ea typeface="ヒラギノ角ゴ Pro W3" pitchFamily="124" charset="-128"/>
              <a:cs typeface="Arial" pitchFamily="34" charset="0"/>
            </a:endParaRPr>
          </a:p>
          <a:p>
            <a:pPr algn="just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s-MX" altLang="es-MX" sz="1700" dirty="0" err="1" smtClean="0">
                <a:solidFill>
                  <a:srgbClr val="000000"/>
                </a:solidFill>
                <a:latin typeface="Corbel" panose="020B0503020204020204" pitchFamily="34" charset="0"/>
                <a:ea typeface="ヒラギノ角ゴ Pro W3" pitchFamily="124" charset="-128"/>
                <a:cs typeface="Arial" pitchFamily="34" charset="0"/>
              </a:rPr>
              <a:t>Employment</a:t>
            </a:r>
            <a:r>
              <a:rPr lang="es-MX" altLang="es-MX" sz="1700" dirty="0" smtClean="0">
                <a:solidFill>
                  <a:srgbClr val="000000"/>
                </a:solidFill>
                <a:latin typeface="Corbel" panose="020B0503020204020204" pitchFamily="34" charset="0"/>
                <a:ea typeface="ヒラギノ角ゴ Pro W3" pitchFamily="124" charset="-128"/>
                <a:cs typeface="Arial" pitchFamily="34" charset="0"/>
              </a:rPr>
              <a:t> </a:t>
            </a:r>
            <a:r>
              <a:rPr lang="es-MX" altLang="es-MX" sz="1700" dirty="0" err="1" smtClean="0">
                <a:solidFill>
                  <a:srgbClr val="000000"/>
                </a:solidFill>
                <a:latin typeface="Corbel" panose="020B0503020204020204" pitchFamily="34" charset="0"/>
                <a:ea typeface="ヒラギノ角ゴ Pro W3" pitchFamily="124" charset="-128"/>
                <a:cs typeface="Arial" pitchFamily="34" charset="0"/>
              </a:rPr>
              <a:t>stability</a:t>
            </a:r>
            <a:r>
              <a:rPr lang="es-MX" altLang="es-MX" sz="1700" dirty="0" smtClean="0">
                <a:solidFill>
                  <a:srgbClr val="000000"/>
                </a:solidFill>
                <a:latin typeface="Corbel" panose="020B0503020204020204" pitchFamily="34" charset="0"/>
                <a:ea typeface="ヒラギノ角ゴ Pro W3" pitchFamily="124" charset="-128"/>
                <a:cs typeface="Arial" pitchFamily="34" charset="0"/>
              </a:rPr>
              <a:t>: </a:t>
            </a:r>
            <a:r>
              <a:rPr lang="es-MX" altLang="es-MX" sz="1700" dirty="0" err="1" smtClean="0">
                <a:solidFill>
                  <a:srgbClr val="000000"/>
                </a:solidFill>
                <a:latin typeface="Corbel" panose="020B0503020204020204" pitchFamily="34" charset="0"/>
                <a:ea typeface="ヒラギノ角ゴ Pro W3" pitchFamily="124" charset="-128"/>
                <a:cs typeface="Arial" pitchFamily="34" charset="0"/>
              </a:rPr>
              <a:t>layoffs</a:t>
            </a:r>
            <a:r>
              <a:rPr lang="es-MX" altLang="es-MX" sz="1700" dirty="0" smtClean="0">
                <a:solidFill>
                  <a:srgbClr val="000000"/>
                </a:solidFill>
                <a:latin typeface="Corbel" panose="020B0503020204020204" pitchFamily="34" charset="0"/>
                <a:ea typeface="ヒラギノ角ゴ Pro W3" pitchFamily="124" charset="-128"/>
                <a:cs typeface="Arial" pitchFamily="34" charset="0"/>
              </a:rPr>
              <a:t>, </a:t>
            </a:r>
            <a:r>
              <a:rPr lang="es-MX" altLang="es-MX" sz="1700" dirty="0" err="1" smtClean="0">
                <a:solidFill>
                  <a:srgbClr val="000000"/>
                </a:solidFill>
                <a:latin typeface="Corbel" panose="020B0503020204020204" pitchFamily="34" charset="0"/>
                <a:ea typeface="ヒラギノ角ゴ Pro W3" pitchFamily="124" charset="-128"/>
                <a:cs typeface="Arial" pitchFamily="34" charset="0"/>
              </a:rPr>
              <a:t>seniority</a:t>
            </a:r>
            <a:r>
              <a:rPr lang="es-MX" altLang="es-MX" sz="1700" dirty="0" smtClean="0">
                <a:solidFill>
                  <a:srgbClr val="000000"/>
                </a:solidFill>
                <a:latin typeface="Corbel" panose="020B0503020204020204" pitchFamily="34" charset="0"/>
                <a:ea typeface="ヒラギノ角ゴ Pro W3" pitchFamily="124" charset="-128"/>
                <a:cs typeface="Arial" pitchFamily="34" charset="0"/>
              </a:rPr>
              <a:t> and </a:t>
            </a:r>
            <a:r>
              <a:rPr lang="es-MX" altLang="es-MX" sz="1700" dirty="0" err="1" smtClean="0">
                <a:solidFill>
                  <a:srgbClr val="000000"/>
                </a:solidFill>
                <a:latin typeface="Corbel" panose="020B0503020204020204" pitchFamily="34" charset="0"/>
                <a:ea typeface="ヒラギノ角ゴ Pro W3" pitchFamily="124" charset="-128"/>
                <a:cs typeface="Arial" pitchFamily="34" charset="0"/>
              </a:rPr>
              <a:t>maternity</a:t>
            </a:r>
            <a:r>
              <a:rPr lang="es-MX" altLang="es-MX" sz="1700" dirty="0" smtClean="0">
                <a:solidFill>
                  <a:srgbClr val="000000"/>
                </a:solidFill>
                <a:latin typeface="Corbel" panose="020B0503020204020204" pitchFamily="34" charset="0"/>
                <a:ea typeface="ヒラギノ角ゴ Pro W3" pitchFamily="124" charset="-128"/>
                <a:cs typeface="Arial" pitchFamily="34" charset="0"/>
              </a:rPr>
              <a:t> </a:t>
            </a:r>
            <a:r>
              <a:rPr lang="es-MX" altLang="es-MX" sz="1700" dirty="0" err="1" smtClean="0">
                <a:solidFill>
                  <a:srgbClr val="000000"/>
                </a:solidFill>
                <a:latin typeface="Corbel" panose="020B0503020204020204" pitchFamily="34" charset="0"/>
                <a:ea typeface="ヒラギノ角ゴ Pro W3" pitchFamily="124" charset="-128"/>
                <a:cs typeface="Arial" pitchFamily="34" charset="0"/>
              </a:rPr>
              <a:t>leave</a:t>
            </a:r>
            <a:r>
              <a:rPr lang="es-MX" altLang="es-MX" sz="1700" dirty="0" smtClean="0">
                <a:solidFill>
                  <a:srgbClr val="000000"/>
                </a:solidFill>
                <a:latin typeface="Corbel" panose="020B0503020204020204" pitchFamily="34" charset="0"/>
                <a:ea typeface="ヒラギノ角ゴ Pro W3" pitchFamily="124" charset="-128"/>
                <a:cs typeface="Arial" pitchFamily="34" charset="0"/>
              </a:rPr>
              <a:t>;</a:t>
            </a:r>
          </a:p>
          <a:p>
            <a:pPr algn="just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s-MX" altLang="es-MX" sz="1700" dirty="0" smtClean="0">
                <a:solidFill>
                  <a:srgbClr val="000000"/>
                </a:solidFill>
                <a:latin typeface="Corbel" panose="020B0503020204020204" pitchFamily="34" charset="0"/>
                <a:ea typeface="ヒラギノ角ゴ Pro W3" pitchFamily="124" charset="-128"/>
                <a:cs typeface="Arial" pitchFamily="34" charset="0"/>
              </a:rPr>
              <a:t>Salaries, incentives and </a:t>
            </a:r>
            <a:r>
              <a:rPr lang="es-MX" altLang="es-MX" sz="1700" dirty="0" err="1" smtClean="0">
                <a:solidFill>
                  <a:srgbClr val="000000"/>
                </a:solidFill>
                <a:latin typeface="Corbel" panose="020B0503020204020204" pitchFamily="34" charset="0"/>
                <a:ea typeface="ヒラギノ角ゴ Pro W3" pitchFamily="124" charset="-128"/>
                <a:cs typeface="Arial" pitchFamily="34" charset="0"/>
              </a:rPr>
              <a:t>equal</a:t>
            </a:r>
            <a:r>
              <a:rPr lang="es-MX" altLang="es-MX" sz="1700" dirty="0" smtClean="0">
                <a:solidFill>
                  <a:srgbClr val="000000"/>
                </a:solidFill>
                <a:latin typeface="Corbel" panose="020B0503020204020204" pitchFamily="34" charset="0"/>
                <a:ea typeface="ヒラギノ角ゴ Pro W3" pitchFamily="124" charset="-128"/>
                <a:cs typeface="Arial" pitchFamily="34" charset="0"/>
              </a:rPr>
              <a:t> </a:t>
            </a:r>
            <a:r>
              <a:rPr lang="es-MX" altLang="es-MX" sz="1700" dirty="0" err="1" smtClean="0">
                <a:solidFill>
                  <a:srgbClr val="000000"/>
                </a:solidFill>
                <a:latin typeface="Corbel" panose="020B0503020204020204" pitchFamily="34" charset="0"/>
                <a:ea typeface="ヒラギノ角ゴ Pro W3" pitchFamily="124" charset="-128"/>
                <a:cs typeface="Arial" pitchFamily="34" charset="0"/>
              </a:rPr>
              <a:t>compensation</a:t>
            </a:r>
            <a:r>
              <a:rPr lang="es-MX" altLang="es-MX" sz="1700" dirty="0" smtClean="0">
                <a:solidFill>
                  <a:srgbClr val="000000"/>
                </a:solidFill>
                <a:latin typeface="Corbel" panose="020B0503020204020204" pitchFamily="34" charset="0"/>
                <a:ea typeface="ヒラギノ角ゴ Pro W3" pitchFamily="124" charset="-128"/>
                <a:cs typeface="Arial" pitchFamily="34" charset="0"/>
              </a:rPr>
              <a:t> </a:t>
            </a:r>
            <a:r>
              <a:rPr lang="es-MX" altLang="es-MX" sz="1700" dirty="0" err="1" smtClean="0">
                <a:solidFill>
                  <a:srgbClr val="000000"/>
                </a:solidFill>
                <a:latin typeface="Corbel" panose="020B0503020204020204" pitchFamily="34" charset="0"/>
                <a:ea typeface="ヒラギノ角ゴ Pro W3" pitchFamily="124" charset="-128"/>
                <a:cs typeface="Arial" pitchFamily="34" charset="0"/>
              </a:rPr>
              <a:t>for</a:t>
            </a:r>
            <a:r>
              <a:rPr lang="es-MX" altLang="es-MX" sz="1700" dirty="0" smtClean="0">
                <a:solidFill>
                  <a:srgbClr val="000000"/>
                </a:solidFill>
                <a:latin typeface="Corbel" panose="020B0503020204020204" pitchFamily="34" charset="0"/>
                <a:ea typeface="ヒラギノ角ゴ Pro W3" pitchFamily="124" charset="-128"/>
                <a:cs typeface="Arial" pitchFamily="34" charset="0"/>
              </a:rPr>
              <a:t> </a:t>
            </a:r>
            <a:r>
              <a:rPr lang="es-MX" altLang="es-MX" sz="1700" dirty="0" err="1" smtClean="0">
                <a:solidFill>
                  <a:srgbClr val="000000"/>
                </a:solidFill>
                <a:latin typeface="Corbel" panose="020B0503020204020204" pitchFamily="34" charset="0"/>
                <a:ea typeface="ヒラギノ角ゴ Pro W3" pitchFamily="124" charset="-128"/>
                <a:cs typeface="Arial" pitchFamily="34" charset="0"/>
              </a:rPr>
              <a:t>work</a:t>
            </a:r>
            <a:r>
              <a:rPr lang="es-MX" altLang="es-MX" sz="1700" dirty="0" smtClean="0">
                <a:solidFill>
                  <a:srgbClr val="000000"/>
                </a:solidFill>
                <a:latin typeface="Corbel" panose="020B0503020204020204" pitchFamily="34" charset="0"/>
                <a:ea typeface="ヒラギノ角ゴ Pro W3" pitchFamily="124" charset="-128"/>
                <a:cs typeface="Arial" pitchFamily="34" charset="0"/>
              </a:rPr>
              <a:t> of </a:t>
            </a:r>
            <a:r>
              <a:rPr lang="es-MX" altLang="es-MX" sz="1700" dirty="0" err="1" smtClean="0">
                <a:solidFill>
                  <a:srgbClr val="000000"/>
                </a:solidFill>
                <a:latin typeface="Corbel" panose="020B0503020204020204" pitchFamily="34" charset="0"/>
                <a:ea typeface="ヒラギノ角ゴ Pro W3" pitchFamily="124" charset="-128"/>
                <a:cs typeface="Arial" pitchFamily="34" charset="0"/>
              </a:rPr>
              <a:t>equal</a:t>
            </a:r>
            <a:r>
              <a:rPr lang="es-MX" altLang="es-MX" sz="1700" dirty="0" smtClean="0">
                <a:solidFill>
                  <a:srgbClr val="000000"/>
                </a:solidFill>
                <a:latin typeface="Corbel" panose="020B0503020204020204" pitchFamily="34" charset="0"/>
                <a:ea typeface="ヒラギノ角ゴ Pro W3" pitchFamily="124" charset="-128"/>
                <a:cs typeface="Arial" pitchFamily="34" charset="0"/>
              </a:rPr>
              <a:t> </a:t>
            </a:r>
            <a:r>
              <a:rPr lang="es-MX" altLang="es-MX" sz="1700" dirty="0" err="1" smtClean="0">
                <a:solidFill>
                  <a:srgbClr val="000000"/>
                </a:solidFill>
                <a:latin typeface="Corbel" panose="020B0503020204020204" pitchFamily="34" charset="0"/>
                <a:ea typeface="ヒラギノ角ゴ Pro W3" pitchFamily="124" charset="-128"/>
                <a:cs typeface="Arial" pitchFamily="34" charset="0"/>
              </a:rPr>
              <a:t>value</a:t>
            </a:r>
            <a:r>
              <a:rPr lang="es-MX" altLang="es-MX" sz="1700" dirty="0" smtClean="0">
                <a:solidFill>
                  <a:srgbClr val="000000"/>
                </a:solidFill>
                <a:latin typeface="Corbel" panose="020B0503020204020204" pitchFamily="34" charset="0"/>
                <a:ea typeface="ヒラギノ角ゴ Pro W3" pitchFamily="124" charset="-128"/>
                <a:cs typeface="Arial" pitchFamily="34" charset="0"/>
              </a:rPr>
              <a:t> and free </a:t>
            </a:r>
            <a:r>
              <a:rPr lang="es-MX" altLang="es-MX" sz="1700" dirty="0" err="1" smtClean="0">
                <a:solidFill>
                  <a:srgbClr val="000000"/>
                </a:solidFill>
                <a:latin typeface="Corbel" panose="020B0503020204020204" pitchFamily="34" charset="0"/>
                <a:ea typeface="ヒラギノ角ゴ Pro W3" pitchFamily="124" charset="-128"/>
                <a:cs typeface="Arial" pitchFamily="34" charset="0"/>
              </a:rPr>
              <a:t>from</a:t>
            </a:r>
            <a:r>
              <a:rPr lang="es-MX" altLang="es-MX" sz="1700" dirty="0" smtClean="0">
                <a:solidFill>
                  <a:srgbClr val="000000"/>
                </a:solidFill>
                <a:latin typeface="Corbel" panose="020B0503020204020204" pitchFamily="34" charset="0"/>
                <a:ea typeface="ヒラギノ角ゴ Pro W3" pitchFamily="124" charset="-128"/>
                <a:cs typeface="Arial" pitchFamily="34" charset="0"/>
              </a:rPr>
              <a:t> </a:t>
            </a:r>
            <a:r>
              <a:rPr lang="es-MX" altLang="es-MX" sz="1700" dirty="0" err="1" smtClean="0">
                <a:solidFill>
                  <a:srgbClr val="000000"/>
                </a:solidFill>
                <a:latin typeface="Corbel" panose="020B0503020204020204" pitchFamily="34" charset="0"/>
                <a:ea typeface="ヒラギノ角ゴ Pro W3" pitchFamily="124" charset="-128"/>
                <a:cs typeface="Arial" pitchFamily="34" charset="0"/>
              </a:rPr>
              <a:t>discrimination</a:t>
            </a:r>
            <a:r>
              <a:rPr lang="es-MX" altLang="es-MX" sz="1700" dirty="0" smtClean="0">
                <a:solidFill>
                  <a:srgbClr val="000000"/>
                </a:solidFill>
                <a:latin typeface="Corbel" panose="020B0503020204020204" pitchFamily="34" charset="0"/>
                <a:ea typeface="ヒラギノ角ゴ Pro W3" pitchFamily="124" charset="-128"/>
                <a:cs typeface="Arial" pitchFamily="34" charset="0"/>
              </a:rPr>
              <a:t>;</a:t>
            </a:r>
          </a:p>
          <a:p>
            <a:pPr algn="just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s-MX" altLang="es-MX" sz="1700" dirty="0">
                <a:solidFill>
                  <a:srgbClr val="000000"/>
                </a:solidFill>
                <a:latin typeface="Corbel" panose="020B0503020204020204" pitchFamily="34" charset="0"/>
                <a:ea typeface="ヒラギノ角ゴ Pro W3" pitchFamily="124" charset="-128"/>
                <a:cs typeface="Arial" pitchFamily="34" charset="0"/>
              </a:rPr>
              <a:t>Vertical and horizontal </a:t>
            </a:r>
            <a:r>
              <a:rPr lang="es-MX" altLang="es-MX" sz="1700" dirty="0" err="1" smtClean="0">
                <a:solidFill>
                  <a:srgbClr val="000000"/>
                </a:solidFill>
                <a:latin typeface="Corbel" panose="020B0503020204020204" pitchFamily="34" charset="0"/>
                <a:ea typeface="ヒラギノ角ゴ Pro W3" pitchFamily="124" charset="-128"/>
                <a:cs typeface="Arial" pitchFamily="34" charset="0"/>
              </a:rPr>
              <a:t>mobility</a:t>
            </a:r>
            <a:r>
              <a:rPr lang="es-MX" altLang="es-MX" sz="1700" dirty="0" smtClean="0">
                <a:solidFill>
                  <a:srgbClr val="000000"/>
                </a:solidFill>
                <a:latin typeface="Corbel" panose="020B0503020204020204" pitchFamily="34" charset="0"/>
                <a:ea typeface="ヒラギノ角ゴ Pro W3" pitchFamily="124" charset="-128"/>
                <a:cs typeface="Arial" pitchFamily="34" charset="0"/>
              </a:rPr>
              <a:t>.</a:t>
            </a:r>
          </a:p>
          <a:p>
            <a:pPr marL="0" indent="0" algn="just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</a:pPr>
            <a:endParaRPr lang="es-MX" altLang="es-MX" sz="1700" dirty="0">
              <a:solidFill>
                <a:srgbClr val="000000"/>
              </a:solidFill>
              <a:latin typeface="Corbel" panose="020B0503020204020204" pitchFamily="34" charset="0"/>
              <a:ea typeface="ヒラギノ角ゴ Pro W3" pitchFamily="124" charset="-128"/>
              <a:cs typeface="Arial" pitchFamily="34" charset="0"/>
            </a:endParaRPr>
          </a:p>
          <a:p>
            <a:pPr marL="0" indent="0" algn="just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</a:pPr>
            <a:endParaRPr lang="es-MX" altLang="es-MX" sz="1700" dirty="0">
              <a:solidFill>
                <a:srgbClr val="000000"/>
              </a:solidFill>
              <a:latin typeface="Corbel" panose="020B0503020204020204" pitchFamily="34" charset="0"/>
              <a:ea typeface="ヒラギノ角ゴ Pro W3" pitchFamily="124" charset="-128"/>
              <a:cs typeface="Arial" pitchFamily="34" charset="0"/>
            </a:endParaRPr>
          </a:p>
          <a:p>
            <a:pPr algn="just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s-MX" altLang="es-MX" b="1" dirty="0">
                <a:solidFill>
                  <a:srgbClr val="3333CC"/>
                </a:solidFill>
                <a:latin typeface="Corbel" panose="020B0503020204020204" pitchFamily="34" charset="0"/>
                <a:ea typeface="ヒラギノ角ゴ Pro W3" pitchFamily="124" charset="-128"/>
                <a:cs typeface="Arial" pitchFamily="34" charset="0"/>
              </a:rPr>
              <a:t>2. </a:t>
            </a:r>
            <a:r>
              <a:rPr lang="es-MX" altLang="es-MX" b="1" dirty="0" smtClean="0">
                <a:solidFill>
                  <a:srgbClr val="3333CC"/>
                </a:solidFill>
                <a:latin typeface="Corbel" panose="020B0503020204020204" pitchFamily="34" charset="0"/>
                <a:ea typeface="ヒラギノ角ゴ Pro W3" pitchFamily="124" charset="-128"/>
                <a:cs typeface="Arial" pitchFamily="34" charset="0"/>
              </a:rPr>
              <a:t>Social </a:t>
            </a:r>
            <a:r>
              <a:rPr lang="es-MX" altLang="es-MX" b="1" dirty="0" err="1" smtClean="0">
                <a:solidFill>
                  <a:srgbClr val="3333CC"/>
                </a:solidFill>
                <a:latin typeface="Corbel" panose="020B0503020204020204" pitchFamily="34" charset="0"/>
                <a:ea typeface="ヒラギノ角ゴ Pro W3" pitchFamily="124" charset="-128"/>
                <a:cs typeface="Arial" pitchFamily="34" charset="0"/>
              </a:rPr>
              <a:t>welfare</a:t>
            </a:r>
            <a:r>
              <a:rPr lang="es-MX" altLang="es-MX" b="1" dirty="0">
                <a:solidFill>
                  <a:srgbClr val="3333CC"/>
                </a:solidFill>
                <a:latin typeface="Corbel" panose="020B0503020204020204" pitchFamily="34" charset="0"/>
                <a:ea typeface="ヒラギノ角ゴ Pro W3" pitchFamily="124" charset="-128"/>
                <a:cs typeface="Arial" pitchFamily="34" charset="0"/>
              </a:rPr>
              <a:t>.- </a:t>
            </a:r>
            <a:r>
              <a:rPr lang="en-US" altLang="es-MX" sz="1700" dirty="0">
                <a:solidFill>
                  <a:srgbClr val="000000"/>
                </a:solidFill>
                <a:latin typeface="Corbel" panose="020B0503020204020204" pitchFamily="34" charset="0"/>
                <a:ea typeface="ヒラギノ角ゴ Pro W3" pitchFamily="124" charset="-128"/>
                <a:cs typeface="Arial" pitchFamily="34" charset="0"/>
              </a:rPr>
              <a:t>Enjoy </a:t>
            </a:r>
            <a:r>
              <a:rPr lang="en-US" altLang="es-MX" sz="1700" dirty="0" smtClean="0">
                <a:solidFill>
                  <a:srgbClr val="000000"/>
                </a:solidFill>
                <a:latin typeface="Corbel" panose="020B0503020204020204" pitchFamily="34" charset="0"/>
                <a:ea typeface="ヒラギノ角ゴ Pro W3" pitchFamily="124" charset="-128"/>
                <a:cs typeface="Arial" pitchFamily="34" charset="0"/>
              </a:rPr>
              <a:t>benefits and compensations without </a:t>
            </a:r>
            <a:r>
              <a:rPr lang="en-US" altLang="es-MX" sz="1700" dirty="0">
                <a:solidFill>
                  <a:srgbClr val="000000"/>
                </a:solidFill>
                <a:latin typeface="Corbel" panose="020B0503020204020204" pitchFamily="34" charset="0"/>
                <a:ea typeface="ヒラギノ角ゴ Pro W3" pitchFamily="124" charset="-128"/>
                <a:cs typeface="Arial" pitchFamily="34" charset="0"/>
              </a:rPr>
              <a:t>any </a:t>
            </a:r>
            <a:r>
              <a:rPr lang="en-US" altLang="es-MX" sz="1700" dirty="0" smtClean="0">
                <a:solidFill>
                  <a:srgbClr val="000000"/>
                </a:solidFill>
                <a:latin typeface="Corbel" panose="020B0503020204020204" pitchFamily="34" charset="0"/>
                <a:ea typeface="ヒラギノ角ゴ Pro W3" pitchFamily="124" charset="-128"/>
                <a:cs typeface="Arial" pitchFamily="34" charset="0"/>
              </a:rPr>
              <a:t>discrimination, </a:t>
            </a:r>
            <a:r>
              <a:rPr lang="en-US" altLang="es-MX" sz="1700" dirty="0">
                <a:solidFill>
                  <a:srgbClr val="000000"/>
                </a:solidFill>
                <a:latin typeface="Corbel" panose="020B0503020204020204" pitchFamily="34" charset="0"/>
                <a:ea typeface="ヒラギノ角ゴ Pro W3" pitchFamily="124" charset="-128"/>
                <a:cs typeface="Arial" pitchFamily="34" charset="0"/>
              </a:rPr>
              <a:t>as well as schemes and mechanisms to </a:t>
            </a:r>
            <a:r>
              <a:rPr lang="en-US" altLang="es-MX" sz="1700" dirty="0" smtClean="0">
                <a:solidFill>
                  <a:srgbClr val="000000"/>
                </a:solidFill>
                <a:latin typeface="Corbel" panose="020B0503020204020204" pitchFamily="34" charset="0"/>
                <a:ea typeface="ヒラギノ角ゴ Pro W3" pitchFamily="124" charset="-128"/>
                <a:cs typeface="Arial" pitchFamily="34" charset="0"/>
              </a:rPr>
              <a:t>balance between </a:t>
            </a:r>
            <a:r>
              <a:rPr lang="en-US" altLang="es-MX" sz="1700" dirty="0">
                <a:solidFill>
                  <a:srgbClr val="000000"/>
                </a:solidFill>
                <a:latin typeface="Corbel" panose="020B0503020204020204" pitchFamily="34" charset="0"/>
                <a:ea typeface="ヒラギノ角ゴ Pro W3" pitchFamily="124" charset="-128"/>
                <a:cs typeface="Arial" pitchFamily="34" charset="0"/>
              </a:rPr>
              <a:t>family </a:t>
            </a:r>
            <a:r>
              <a:rPr lang="en-US" altLang="es-MX" sz="1700" dirty="0" smtClean="0">
                <a:solidFill>
                  <a:srgbClr val="000000"/>
                </a:solidFill>
                <a:latin typeface="Corbel" panose="020B0503020204020204" pitchFamily="34" charset="0"/>
                <a:ea typeface="ヒラギノ角ゴ Pro W3" pitchFamily="124" charset="-128"/>
                <a:cs typeface="Arial" pitchFamily="34" charset="0"/>
              </a:rPr>
              <a:t>and </a:t>
            </a:r>
            <a:r>
              <a:rPr lang="en-US" altLang="es-MX" sz="1700" dirty="0">
                <a:solidFill>
                  <a:srgbClr val="000000"/>
                </a:solidFill>
                <a:latin typeface="Corbel" panose="020B0503020204020204" pitchFamily="34" charset="0"/>
                <a:ea typeface="ヒラギノ角ゴ Pro W3" pitchFamily="124" charset="-128"/>
                <a:cs typeface="Arial" pitchFamily="34" charset="0"/>
              </a:rPr>
              <a:t>work </a:t>
            </a:r>
            <a:r>
              <a:rPr lang="en-US" altLang="es-MX" sz="1700" dirty="0" smtClean="0">
                <a:solidFill>
                  <a:srgbClr val="000000"/>
                </a:solidFill>
                <a:latin typeface="Corbel" panose="020B0503020204020204" pitchFamily="34" charset="0"/>
                <a:ea typeface="ヒラギノ角ゴ Pro W3" pitchFamily="124" charset="-128"/>
                <a:cs typeface="Arial" pitchFamily="34" charset="0"/>
              </a:rPr>
              <a:t>life.</a:t>
            </a:r>
          </a:p>
          <a:p>
            <a:pPr algn="just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altLang="es-MX" sz="1700" dirty="0" smtClean="0">
              <a:solidFill>
                <a:srgbClr val="000000"/>
              </a:solidFill>
              <a:latin typeface="Corbel" panose="020B0503020204020204" pitchFamily="34" charset="0"/>
              <a:ea typeface="ヒラギノ角ゴ Pro W3" pitchFamily="124" charset="-128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s-MX" altLang="es-MX" sz="1700" dirty="0" err="1" smtClean="0">
                <a:solidFill>
                  <a:srgbClr val="000000"/>
                </a:solidFill>
                <a:latin typeface="Corbel" panose="020B0503020204020204" pitchFamily="34" charset="0"/>
                <a:ea typeface="ヒラギノ角ゴ Pro W3" pitchFamily="124" charset="-128"/>
                <a:cs typeface="Arial" pitchFamily="34" charset="0"/>
              </a:rPr>
              <a:t>Education</a:t>
            </a:r>
            <a:r>
              <a:rPr lang="es-MX" altLang="es-MX" sz="1700" dirty="0" smtClean="0">
                <a:solidFill>
                  <a:srgbClr val="000000"/>
                </a:solidFill>
                <a:latin typeface="Corbel" panose="020B0503020204020204" pitchFamily="34" charset="0"/>
                <a:ea typeface="ヒラギノ角ゴ Pro W3" pitchFamily="124" charset="-128"/>
                <a:cs typeface="Arial" pitchFamily="34" charset="0"/>
              </a:rPr>
              <a:t> and training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s-MX" altLang="es-MX" sz="1700" dirty="0" smtClean="0">
                <a:solidFill>
                  <a:srgbClr val="000000"/>
                </a:solidFill>
                <a:latin typeface="Corbel" panose="020B0503020204020204" pitchFamily="34" charset="0"/>
                <a:ea typeface="ヒラギノ角ゴ Pro W3" pitchFamily="124" charset="-128"/>
                <a:cs typeface="Arial" pitchFamily="34" charset="0"/>
              </a:rPr>
              <a:t>Flexible </a:t>
            </a:r>
            <a:r>
              <a:rPr lang="es-MX" altLang="es-MX" sz="1700" dirty="0" err="1" smtClean="0">
                <a:solidFill>
                  <a:srgbClr val="000000"/>
                </a:solidFill>
                <a:latin typeface="Corbel" panose="020B0503020204020204" pitchFamily="34" charset="0"/>
                <a:ea typeface="ヒラギノ角ゴ Pro W3" pitchFamily="124" charset="-128"/>
                <a:cs typeface="Arial" pitchFamily="34" charset="0"/>
              </a:rPr>
              <a:t>hours</a:t>
            </a:r>
            <a:r>
              <a:rPr lang="es-MX" altLang="es-MX" sz="1700" dirty="0" smtClean="0">
                <a:solidFill>
                  <a:srgbClr val="000000"/>
                </a:solidFill>
                <a:latin typeface="Corbel" panose="020B0503020204020204" pitchFamily="34" charset="0"/>
                <a:ea typeface="ヒラギノ角ゴ Pro W3" pitchFamily="124" charset="-128"/>
                <a:cs typeface="Arial" pitchFamily="34" charset="0"/>
              </a:rPr>
              <a:t> / Home office</a:t>
            </a:r>
            <a:endParaRPr lang="es-MX" altLang="es-MX" sz="1700" dirty="0">
              <a:solidFill>
                <a:srgbClr val="000000"/>
              </a:solidFill>
              <a:latin typeface="Corbel" panose="020B0503020204020204" pitchFamily="34" charset="0"/>
              <a:ea typeface="ヒラギノ角ゴ Pro W3" pitchFamily="124" charset="-128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s-MX" altLang="es-MX" sz="1700" dirty="0" err="1" smtClean="0">
                <a:solidFill>
                  <a:srgbClr val="000000"/>
                </a:solidFill>
                <a:latin typeface="Corbel" panose="020B0503020204020204" pitchFamily="34" charset="0"/>
                <a:ea typeface="ヒラギノ角ゴ Pro W3" pitchFamily="124" charset="-128"/>
                <a:cs typeface="Arial" pitchFamily="34" charset="0"/>
              </a:rPr>
              <a:t>Breastfeeding</a:t>
            </a:r>
            <a:r>
              <a:rPr lang="es-MX" altLang="es-MX" sz="1700" dirty="0" smtClean="0">
                <a:solidFill>
                  <a:srgbClr val="000000"/>
                </a:solidFill>
                <a:latin typeface="Corbel" panose="020B0503020204020204" pitchFamily="34" charset="0"/>
                <a:ea typeface="ヒラギノ角ゴ Pro W3" pitchFamily="124" charset="-128"/>
                <a:cs typeface="Arial" pitchFamily="34" charset="0"/>
              </a:rPr>
              <a:t> </a:t>
            </a:r>
            <a:r>
              <a:rPr lang="es-MX" altLang="es-MX" sz="1700" dirty="0" err="1" smtClean="0">
                <a:solidFill>
                  <a:srgbClr val="000000"/>
                </a:solidFill>
                <a:latin typeface="Corbel" panose="020B0503020204020204" pitchFamily="34" charset="0"/>
                <a:ea typeface="ヒラギノ角ゴ Pro W3" pitchFamily="124" charset="-128"/>
                <a:cs typeface="Arial" pitchFamily="34" charset="0"/>
              </a:rPr>
              <a:t>practices</a:t>
            </a:r>
            <a:endParaRPr lang="es-MX" altLang="es-MX" sz="1700" dirty="0">
              <a:solidFill>
                <a:srgbClr val="000000"/>
              </a:solidFill>
              <a:latin typeface="Corbel" panose="020B0503020204020204" pitchFamily="34" charset="0"/>
              <a:ea typeface="ヒラギノ角ゴ Pro W3" pitchFamily="124" charset="-128"/>
              <a:cs typeface="Arial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208" y="4833344"/>
            <a:ext cx="2213992" cy="16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66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166" y="6229541"/>
            <a:ext cx="127476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Marcador de número de diapositiva 1"/>
          <p:cNvSpPr txBox="1">
            <a:spLocks/>
          </p:cNvSpPr>
          <p:nvPr/>
        </p:nvSpPr>
        <p:spPr>
          <a:xfrm>
            <a:off x="8363272" y="6242323"/>
            <a:ext cx="457200" cy="360114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/>
              <a:t>5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381" y="4160577"/>
            <a:ext cx="1429891" cy="2148743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395537" y="1052737"/>
            <a:ext cx="803411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 startAt="3"/>
            </a:pPr>
            <a:r>
              <a:rPr lang="es-MX" sz="1700" b="1" dirty="0" err="1" smtClean="0">
                <a:solidFill>
                  <a:srgbClr val="006600"/>
                </a:solidFill>
              </a:rPr>
              <a:t>Working</a:t>
            </a:r>
            <a:r>
              <a:rPr lang="es-MX" sz="1700" b="1" dirty="0" smtClean="0">
                <a:solidFill>
                  <a:srgbClr val="006600"/>
                </a:solidFill>
              </a:rPr>
              <a:t> </a:t>
            </a:r>
            <a:r>
              <a:rPr lang="es-MX" sz="1700" b="1" dirty="0" err="1" smtClean="0">
                <a:solidFill>
                  <a:srgbClr val="006600"/>
                </a:solidFill>
              </a:rPr>
              <a:t>Environment</a:t>
            </a:r>
            <a:r>
              <a:rPr lang="es-MX" sz="1700" b="1" dirty="0" smtClean="0">
                <a:solidFill>
                  <a:srgbClr val="006600"/>
                </a:solidFill>
              </a:rPr>
              <a:t>.- </a:t>
            </a:r>
            <a:r>
              <a:rPr lang="es-MX" sz="1700" dirty="0" err="1" smtClean="0"/>
              <a:t>Practices</a:t>
            </a:r>
            <a:r>
              <a:rPr lang="es-MX" sz="1700" dirty="0" smtClean="0"/>
              <a:t> and </a:t>
            </a:r>
            <a:r>
              <a:rPr lang="es-MX" sz="1700" dirty="0" err="1" smtClean="0"/>
              <a:t>indicators</a:t>
            </a:r>
            <a:r>
              <a:rPr lang="es-MX" sz="1700" dirty="0" smtClean="0"/>
              <a:t> of a free </a:t>
            </a:r>
            <a:r>
              <a:rPr lang="es-MX" sz="1700" dirty="0" err="1" smtClean="0"/>
              <a:t>violance</a:t>
            </a:r>
            <a:r>
              <a:rPr lang="es-MX" sz="1700" dirty="0" smtClean="0"/>
              <a:t> and sexual </a:t>
            </a:r>
            <a:r>
              <a:rPr lang="es-MX" sz="1700" dirty="0" err="1" smtClean="0"/>
              <a:t>harassment</a:t>
            </a:r>
            <a:r>
              <a:rPr lang="es-MX" sz="1700" dirty="0" smtClean="0"/>
              <a:t> </a:t>
            </a:r>
            <a:r>
              <a:rPr lang="es-MX" sz="1700" dirty="0" err="1" smtClean="0"/>
              <a:t>workplace</a:t>
            </a:r>
            <a:r>
              <a:rPr lang="es-MX" sz="1700" dirty="0" smtClean="0"/>
              <a:t>. </a:t>
            </a:r>
            <a:r>
              <a:rPr lang="es-MX" sz="1700" dirty="0" err="1" smtClean="0"/>
              <a:t>The</a:t>
            </a:r>
            <a:r>
              <a:rPr lang="es-MX" sz="1700" dirty="0" smtClean="0"/>
              <a:t> </a:t>
            </a:r>
            <a:r>
              <a:rPr lang="es-MX" sz="1700" dirty="0" err="1" smtClean="0"/>
              <a:t>satisfaction</a:t>
            </a:r>
            <a:r>
              <a:rPr lang="es-MX" sz="1700" dirty="0" smtClean="0"/>
              <a:t> of </a:t>
            </a:r>
            <a:r>
              <a:rPr lang="es-MX" sz="1700" dirty="0" err="1" smtClean="0"/>
              <a:t>workers</a:t>
            </a:r>
            <a:r>
              <a:rPr lang="es-MX" sz="1700" dirty="0" smtClean="0"/>
              <a:t> </a:t>
            </a:r>
            <a:r>
              <a:rPr lang="es-MX" sz="1700" dirty="0" err="1" smtClean="0"/>
              <a:t>is</a:t>
            </a:r>
            <a:r>
              <a:rPr lang="es-MX" sz="1700" dirty="0" smtClean="0"/>
              <a:t> </a:t>
            </a:r>
            <a:r>
              <a:rPr lang="es-MX" sz="1700" dirty="0" err="1" smtClean="0"/>
              <a:t>measured</a:t>
            </a:r>
            <a:r>
              <a:rPr lang="es-MX" sz="1700" dirty="0" smtClean="0"/>
              <a:t> in </a:t>
            </a:r>
            <a:r>
              <a:rPr lang="es-MX" sz="1700" dirty="0" err="1" smtClean="0"/>
              <a:t>the</a:t>
            </a:r>
            <a:r>
              <a:rPr lang="es-MX" sz="1700" dirty="0" smtClean="0"/>
              <a:t> </a:t>
            </a:r>
            <a:r>
              <a:rPr lang="es-MX" sz="1700" dirty="0" err="1" smtClean="0"/>
              <a:t>workplace</a:t>
            </a:r>
            <a:r>
              <a:rPr lang="es-MX" sz="1700" dirty="0" smtClean="0"/>
              <a:t>, </a:t>
            </a:r>
            <a:r>
              <a:rPr lang="es-MX" sz="1700" dirty="0" err="1" smtClean="0"/>
              <a:t>through</a:t>
            </a:r>
            <a:r>
              <a:rPr lang="es-MX" sz="1700" dirty="0" smtClean="0"/>
              <a:t> </a:t>
            </a:r>
            <a:r>
              <a:rPr lang="es-MX" sz="1700" dirty="0" err="1" smtClean="0"/>
              <a:t>the</a:t>
            </a:r>
            <a:r>
              <a:rPr lang="es-MX" sz="1700" dirty="0" smtClean="0"/>
              <a:t> </a:t>
            </a:r>
            <a:r>
              <a:rPr lang="es-MX" sz="1700" dirty="0" err="1" smtClean="0"/>
              <a:t>application</a:t>
            </a:r>
            <a:r>
              <a:rPr lang="es-MX" sz="1700" dirty="0" smtClean="0"/>
              <a:t> of </a:t>
            </a:r>
            <a:r>
              <a:rPr lang="es-MX" sz="1700" dirty="0" err="1" smtClean="0"/>
              <a:t>an</a:t>
            </a:r>
            <a:r>
              <a:rPr lang="es-MX" sz="1700" dirty="0" smtClean="0"/>
              <a:t> </a:t>
            </a:r>
            <a:r>
              <a:rPr lang="es-MX" sz="1700" dirty="0" err="1" smtClean="0"/>
              <a:t>instrument</a:t>
            </a:r>
            <a:r>
              <a:rPr lang="es-MX" sz="1700" dirty="0" smtClean="0"/>
              <a:t> of labor-</a:t>
            </a:r>
            <a:r>
              <a:rPr lang="es-MX" sz="1700" dirty="0" err="1" smtClean="0"/>
              <a:t>partner</a:t>
            </a:r>
            <a:r>
              <a:rPr lang="es-MX" sz="1700" dirty="0" smtClean="0"/>
              <a:t> </a:t>
            </a:r>
            <a:r>
              <a:rPr lang="es-MX" sz="1700" dirty="0" err="1" smtClean="0"/>
              <a:t>perception</a:t>
            </a:r>
            <a:r>
              <a:rPr lang="es-MX" sz="1700" dirty="0" smtClean="0"/>
              <a:t>.</a:t>
            </a:r>
          </a:p>
          <a:p>
            <a:endParaRPr lang="es-MX" sz="1700" dirty="0"/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s-MX" sz="1700" dirty="0" smtClean="0"/>
              <a:t>     Establishment and </a:t>
            </a:r>
            <a:r>
              <a:rPr lang="es-MX" sz="1700" dirty="0" err="1" smtClean="0"/>
              <a:t>dissemination</a:t>
            </a:r>
            <a:r>
              <a:rPr lang="es-MX" sz="1700" dirty="0" smtClean="0"/>
              <a:t> </a:t>
            </a:r>
            <a:r>
              <a:rPr lang="es-MX" sz="1700" dirty="0" err="1" smtClean="0"/>
              <a:t>policy</a:t>
            </a:r>
            <a:r>
              <a:rPr lang="es-MX" sz="1700" dirty="0" smtClean="0"/>
              <a:t>;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s-MX" sz="1700" dirty="0" smtClean="0"/>
              <a:t>     </a:t>
            </a:r>
            <a:r>
              <a:rPr lang="es-MX" sz="1700" dirty="0" err="1" smtClean="0"/>
              <a:t>Complaint</a:t>
            </a:r>
            <a:r>
              <a:rPr lang="es-MX" sz="1700" dirty="0" smtClean="0"/>
              <a:t> </a:t>
            </a:r>
            <a:r>
              <a:rPr lang="es-MX" sz="1700" dirty="0" err="1" smtClean="0"/>
              <a:t>mechanism</a:t>
            </a:r>
            <a:r>
              <a:rPr lang="es-MX" sz="1700" dirty="0" smtClean="0"/>
              <a:t>;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s-MX" sz="1700" dirty="0" smtClean="0"/>
              <a:t>     </a:t>
            </a:r>
            <a:r>
              <a:rPr lang="es-MX" sz="1700" dirty="0" err="1" smtClean="0"/>
              <a:t>Trained</a:t>
            </a:r>
            <a:r>
              <a:rPr lang="es-MX" sz="1700" dirty="0" smtClean="0"/>
              <a:t> staff to </a:t>
            </a:r>
            <a:r>
              <a:rPr lang="es-MX" sz="1700" dirty="0" err="1" smtClean="0"/>
              <a:t>handle</a:t>
            </a:r>
            <a:r>
              <a:rPr lang="es-MX" sz="1700" dirty="0" smtClean="0"/>
              <a:t> </a:t>
            </a:r>
            <a:r>
              <a:rPr lang="es-MX" sz="1700" dirty="0" err="1" smtClean="0"/>
              <a:t>situations</a:t>
            </a:r>
            <a:r>
              <a:rPr lang="es-MX" sz="17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MX" sz="1700" b="1" dirty="0"/>
          </a:p>
          <a:p>
            <a:pPr marL="342900" indent="-342900">
              <a:buAutoNum type="arabicPeriod" startAt="4"/>
            </a:pPr>
            <a:r>
              <a:rPr lang="es-MX" b="1" dirty="0" err="1" smtClean="0">
                <a:solidFill>
                  <a:srgbClr val="7030A0"/>
                </a:solidFill>
              </a:rPr>
              <a:t>Accessibility</a:t>
            </a:r>
            <a:r>
              <a:rPr lang="es-MX" b="1" dirty="0" smtClean="0">
                <a:solidFill>
                  <a:srgbClr val="7030A0"/>
                </a:solidFill>
              </a:rPr>
              <a:t> </a:t>
            </a:r>
            <a:r>
              <a:rPr lang="es-MX" b="1" dirty="0">
                <a:solidFill>
                  <a:srgbClr val="7030A0"/>
                </a:solidFill>
              </a:rPr>
              <a:t>and </a:t>
            </a:r>
            <a:r>
              <a:rPr lang="es-MX" b="1" dirty="0" err="1">
                <a:solidFill>
                  <a:srgbClr val="7030A0"/>
                </a:solidFill>
              </a:rPr>
              <a:t>ergonomics</a:t>
            </a:r>
            <a:r>
              <a:rPr lang="es-MX" b="1" dirty="0">
                <a:solidFill>
                  <a:srgbClr val="7030A0"/>
                </a:solidFill>
              </a:rPr>
              <a:t>.- </a:t>
            </a:r>
            <a:r>
              <a:rPr lang="en-US" sz="1700" dirty="0"/>
              <a:t>Physical spaces and furniture adapted to the needs of pregnant women, people with disabilities and </a:t>
            </a:r>
            <a:r>
              <a:rPr lang="en-US" sz="1700" dirty="0" smtClean="0"/>
              <a:t>seniors</a:t>
            </a:r>
            <a:r>
              <a:rPr lang="es-MX" sz="1700" dirty="0" smtClean="0"/>
              <a:t>.</a:t>
            </a:r>
          </a:p>
          <a:p>
            <a:endParaRPr lang="es-MX" sz="1700" dirty="0" smtClean="0"/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s-MX" sz="1700" dirty="0" smtClean="0"/>
              <a:t>     </a:t>
            </a:r>
            <a:r>
              <a:rPr lang="es-MX" sz="1700" dirty="0" err="1" smtClean="0"/>
              <a:t>Existence</a:t>
            </a:r>
            <a:r>
              <a:rPr lang="es-MX" sz="1700" dirty="0" smtClean="0"/>
              <a:t> of </a:t>
            </a:r>
            <a:r>
              <a:rPr lang="es-MX" sz="1700" dirty="0" err="1" smtClean="0"/>
              <a:t>infrastructure</a:t>
            </a:r>
            <a:r>
              <a:rPr lang="es-MX" sz="1700" dirty="0" smtClean="0"/>
              <a:t> </a:t>
            </a:r>
            <a:r>
              <a:rPr lang="es-MX" sz="1700" dirty="0" err="1" smtClean="0"/>
              <a:t>support</a:t>
            </a:r>
            <a:r>
              <a:rPr lang="es-MX" sz="1700" dirty="0" smtClean="0"/>
              <a:t> </a:t>
            </a:r>
            <a:r>
              <a:rPr lang="es-MX" sz="1700" dirty="0" err="1" smtClean="0"/>
              <a:t>for</a:t>
            </a:r>
            <a:r>
              <a:rPr lang="es-MX" sz="1700" dirty="0" smtClean="0"/>
              <a:t> </a:t>
            </a:r>
            <a:r>
              <a:rPr lang="es-MX" sz="1700" dirty="0" err="1" smtClean="0"/>
              <a:t>breastfeeding</a:t>
            </a:r>
            <a:r>
              <a:rPr lang="es-MX" sz="1700" dirty="0" smtClean="0"/>
              <a:t>;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700" dirty="0" smtClean="0"/>
              <a:t>     Bathrooms, adequate and proportionate </a:t>
            </a:r>
            <a:r>
              <a:rPr lang="en-US" sz="1700" dirty="0"/>
              <a:t>to the </a:t>
            </a:r>
            <a:r>
              <a:rPr lang="en-US" sz="1700" dirty="0" smtClean="0"/>
              <a:t>staff members.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endParaRPr lang="es-MX" dirty="0" smtClean="0">
              <a:solidFill>
                <a:srgbClr val="CC3300"/>
              </a:solidFill>
            </a:endParaRPr>
          </a:p>
          <a:p>
            <a:pPr marL="342900" indent="-342900">
              <a:buAutoNum type="arabicPeriod" startAt="5"/>
            </a:pPr>
            <a:r>
              <a:rPr lang="en-US" b="1" dirty="0" smtClean="0">
                <a:solidFill>
                  <a:srgbClr val="CC3300"/>
                </a:solidFill>
              </a:rPr>
              <a:t>Freedom </a:t>
            </a:r>
            <a:r>
              <a:rPr lang="en-US" b="1" dirty="0">
                <a:solidFill>
                  <a:srgbClr val="CC3300"/>
                </a:solidFill>
              </a:rPr>
              <a:t>of labor union </a:t>
            </a:r>
            <a:r>
              <a:rPr lang="en-US" b="1" dirty="0" smtClean="0">
                <a:solidFill>
                  <a:srgbClr val="CC3300"/>
                </a:solidFill>
              </a:rPr>
              <a:t>association</a:t>
            </a:r>
            <a:r>
              <a:rPr lang="es-MX" b="1" dirty="0" smtClean="0">
                <a:solidFill>
                  <a:srgbClr val="CC3300"/>
                </a:solidFill>
              </a:rPr>
              <a:t>.-</a:t>
            </a:r>
            <a:r>
              <a:rPr lang="es-MX" dirty="0" smtClean="0">
                <a:solidFill>
                  <a:srgbClr val="CC3300"/>
                </a:solidFill>
              </a:rPr>
              <a:t> </a:t>
            </a:r>
            <a:r>
              <a:rPr lang="es-MX" sz="1700" dirty="0" err="1" smtClean="0"/>
              <a:t>Respect</a:t>
            </a:r>
            <a:r>
              <a:rPr lang="es-MX" sz="1700" dirty="0" smtClean="0"/>
              <a:t> </a:t>
            </a:r>
            <a:r>
              <a:rPr lang="es-MX" sz="1700" dirty="0" err="1" smtClean="0"/>
              <a:t>the</a:t>
            </a:r>
            <a:r>
              <a:rPr lang="es-MX" sz="1700" dirty="0" smtClean="0"/>
              <a:t> </a:t>
            </a:r>
            <a:r>
              <a:rPr lang="es-MX" sz="1700" dirty="0" err="1" smtClean="0"/>
              <a:t>right</a:t>
            </a:r>
            <a:r>
              <a:rPr lang="es-MX" sz="1700" dirty="0" smtClean="0"/>
              <a:t> of </a:t>
            </a:r>
            <a:r>
              <a:rPr lang="es-MX" sz="1700" dirty="0" err="1" smtClean="0"/>
              <a:t>workers</a:t>
            </a:r>
            <a:r>
              <a:rPr lang="es-MX" sz="1700" dirty="0" smtClean="0"/>
              <a:t> to</a:t>
            </a:r>
          </a:p>
          <a:p>
            <a:r>
              <a:rPr lang="es-MX" sz="1700" dirty="0"/>
              <a:t> </a:t>
            </a:r>
            <a:r>
              <a:rPr lang="es-MX" sz="1700" dirty="0" smtClean="0"/>
              <a:t>       </a:t>
            </a:r>
            <a:r>
              <a:rPr lang="es-MX" sz="1700" dirty="0"/>
              <a:t> </a:t>
            </a:r>
            <a:r>
              <a:rPr lang="es-MX" sz="1700" dirty="0" err="1" smtClean="0"/>
              <a:t>form</a:t>
            </a:r>
            <a:r>
              <a:rPr lang="es-MX" sz="1700" dirty="0" smtClean="0"/>
              <a:t> and </a:t>
            </a:r>
            <a:r>
              <a:rPr lang="es-MX" sz="1700" dirty="0" err="1" smtClean="0"/>
              <a:t>join</a:t>
            </a:r>
            <a:r>
              <a:rPr lang="es-MX" sz="1700" dirty="0" smtClean="0"/>
              <a:t> labor </a:t>
            </a:r>
            <a:r>
              <a:rPr lang="es-MX" sz="1700" dirty="0" err="1" smtClean="0"/>
              <a:t>unions</a:t>
            </a:r>
            <a:r>
              <a:rPr lang="es-MX" sz="1700" dirty="0" smtClean="0"/>
              <a:t>.</a:t>
            </a:r>
          </a:p>
          <a:p>
            <a:pPr marL="342900" indent="-342900">
              <a:buAutoNum type="arabicPeriod" startAt="5"/>
            </a:pPr>
            <a:endParaRPr lang="es-MX" sz="17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700" dirty="0" smtClean="0"/>
              <a:t>     </a:t>
            </a:r>
            <a:r>
              <a:rPr lang="es-MX" sz="1700" dirty="0" err="1" smtClean="0"/>
              <a:t>Union</a:t>
            </a:r>
            <a:r>
              <a:rPr lang="es-MX" sz="1700" dirty="0" smtClean="0"/>
              <a:t> </a:t>
            </a:r>
            <a:r>
              <a:rPr lang="es-MX" sz="1700" dirty="0" err="1" smtClean="0"/>
              <a:t>autonomy</a:t>
            </a:r>
            <a:endParaRPr lang="es-MX" sz="17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700" dirty="0" smtClean="0"/>
              <a:t>     </a:t>
            </a:r>
            <a:r>
              <a:rPr lang="es-MX" sz="1700" dirty="0" err="1" smtClean="0"/>
              <a:t>Freedom</a:t>
            </a:r>
            <a:r>
              <a:rPr lang="es-MX" sz="1700" dirty="0" smtClean="0"/>
              <a:t> of </a:t>
            </a:r>
            <a:r>
              <a:rPr lang="es-MX" sz="1700" dirty="0" err="1" smtClean="0"/>
              <a:t>negotiation</a:t>
            </a:r>
            <a:endParaRPr lang="es-MX" sz="1700" dirty="0" smtClean="0"/>
          </a:p>
          <a:p>
            <a:endParaRPr lang="es-MX" sz="1700" dirty="0"/>
          </a:p>
          <a:p>
            <a:r>
              <a:rPr lang="es-MX" sz="1700" b="1" dirty="0"/>
              <a:t>6</a:t>
            </a:r>
            <a:r>
              <a:rPr lang="es-MX" sz="1700" b="1" dirty="0" smtClean="0"/>
              <a:t>.  </a:t>
            </a:r>
            <a:r>
              <a:rPr lang="es-MX" sz="1700" b="1" dirty="0" err="1" smtClean="0"/>
              <a:t>Additional</a:t>
            </a:r>
            <a:r>
              <a:rPr lang="es-MX" sz="1700" b="1" dirty="0" smtClean="0"/>
              <a:t> </a:t>
            </a:r>
            <a:r>
              <a:rPr lang="es-MX" sz="1700" b="1" dirty="0" err="1" smtClean="0"/>
              <a:t>Points</a:t>
            </a:r>
            <a:endParaRPr lang="es-MX" sz="1600" b="1" dirty="0"/>
          </a:p>
          <a:p>
            <a:endParaRPr lang="es-MX" sz="1600" b="1" dirty="0"/>
          </a:p>
          <a:p>
            <a:endParaRPr lang="es-MX" sz="1600" dirty="0"/>
          </a:p>
        </p:txBody>
      </p:sp>
      <p:sp>
        <p:nvSpPr>
          <p:cNvPr id="11" name="CuadroTexto 2"/>
          <p:cNvSpPr txBox="1"/>
          <p:nvPr/>
        </p:nvSpPr>
        <p:spPr>
          <a:xfrm>
            <a:off x="-36512" y="97468"/>
            <a:ext cx="8465187" cy="523220"/>
          </a:xfrm>
          <a:prstGeom prst="rect">
            <a:avLst/>
          </a:prstGeom>
          <a:solidFill>
            <a:srgbClr val="9966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2800" b="1" dirty="0" err="1" smtClean="0">
                <a:solidFill>
                  <a:prstClr val="white"/>
                </a:solidFill>
                <a:latin typeface="Lucida Grande"/>
                <a:cs typeface="Lucida Grande"/>
              </a:rPr>
              <a:t>Evaluation</a:t>
            </a:r>
            <a:r>
              <a:rPr lang="es-MX" sz="2800" b="1" dirty="0" smtClean="0">
                <a:solidFill>
                  <a:prstClr val="white"/>
                </a:solidFill>
                <a:latin typeface="Lucida Grande"/>
                <a:cs typeface="Lucida Grande"/>
              </a:rPr>
              <a:t> </a:t>
            </a:r>
            <a:r>
              <a:rPr lang="es-MX" sz="2800" b="1" dirty="0" err="1" smtClean="0">
                <a:solidFill>
                  <a:prstClr val="white"/>
                </a:solidFill>
                <a:latin typeface="Lucida Grande"/>
                <a:cs typeface="Lucida Grande"/>
              </a:rPr>
              <a:t>Criteria</a:t>
            </a:r>
            <a:endParaRPr lang="es-MX" sz="2800" b="1" dirty="0">
              <a:solidFill>
                <a:prstClr val="white"/>
              </a:solidFill>
              <a:latin typeface="Lucida Grande"/>
              <a:cs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20931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/>
          <p:cNvSpPr txBox="1"/>
          <p:nvPr/>
        </p:nvSpPr>
        <p:spPr>
          <a:xfrm>
            <a:off x="-36512" y="97468"/>
            <a:ext cx="8604448" cy="523220"/>
          </a:xfrm>
          <a:prstGeom prst="rect">
            <a:avLst/>
          </a:prstGeom>
          <a:solidFill>
            <a:srgbClr val="9966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800" b="1" dirty="0" err="1" smtClean="0">
                <a:solidFill>
                  <a:prstClr val="white"/>
                </a:solidFill>
                <a:latin typeface="Lucida Grande"/>
                <a:cs typeface="Lucida Grande"/>
              </a:rPr>
              <a:t>Evaluation</a:t>
            </a:r>
            <a:r>
              <a:rPr lang="es-ES" sz="2800" b="1" dirty="0" smtClean="0">
                <a:solidFill>
                  <a:prstClr val="white"/>
                </a:solidFill>
                <a:latin typeface="Lucida Grande"/>
                <a:cs typeface="Lucida Grande"/>
              </a:rPr>
              <a:t> </a:t>
            </a:r>
            <a:r>
              <a:rPr lang="es-ES" sz="2800" b="1" dirty="0" err="1">
                <a:solidFill>
                  <a:prstClr val="white"/>
                </a:solidFill>
                <a:latin typeface="Lucida Grande"/>
                <a:cs typeface="Lucida Grande"/>
              </a:rPr>
              <a:t>P</a:t>
            </a:r>
            <a:r>
              <a:rPr lang="es-ES" sz="2800" b="1" dirty="0" err="1" smtClean="0">
                <a:solidFill>
                  <a:prstClr val="white"/>
                </a:solidFill>
                <a:latin typeface="Lucida Grande"/>
                <a:cs typeface="Lucida Grande"/>
              </a:rPr>
              <a:t>rocedure</a:t>
            </a:r>
            <a:endParaRPr lang="es-ES" sz="2800" b="1" dirty="0">
              <a:solidFill>
                <a:prstClr val="white"/>
              </a:solidFill>
              <a:latin typeface="Lucida Grande"/>
              <a:cs typeface="Lucida Grande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693" y="6242323"/>
            <a:ext cx="127476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8435280" y="6242323"/>
            <a:ext cx="457200" cy="360114"/>
          </a:xfrm>
        </p:spPr>
        <p:txBody>
          <a:bodyPr/>
          <a:lstStyle/>
          <a:p>
            <a:r>
              <a:rPr lang="pt-BR" sz="1800" b="1" dirty="0" smtClean="0"/>
              <a:t>6</a:t>
            </a:r>
            <a:endParaRPr lang="en-US" sz="18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009" y="873016"/>
            <a:ext cx="4124836" cy="27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755576" y="3245489"/>
            <a:ext cx="626469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MX" dirty="0" err="1" smtClean="0"/>
              <a:t>Audit</a:t>
            </a:r>
            <a:r>
              <a:rPr lang="es-MX" dirty="0" smtClean="0"/>
              <a:t> </a:t>
            </a:r>
            <a:r>
              <a:rPr lang="es-MX" dirty="0" err="1" smtClean="0"/>
              <a:t>request</a:t>
            </a:r>
            <a:endParaRPr lang="es-MX" dirty="0" smtClean="0"/>
          </a:p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s-MX" dirty="0" smtClean="0"/>
          </a:p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MX" dirty="0" err="1" smtClean="0"/>
              <a:t>Analysis</a:t>
            </a:r>
            <a:r>
              <a:rPr lang="es-MX" dirty="0" smtClean="0"/>
              <a:t> and diagnosis: </a:t>
            </a:r>
            <a:r>
              <a:rPr lang="es-MX" dirty="0" err="1" smtClean="0"/>
              <a:t>Indicators</a:t>
            </a:r>
            <a:r>
              <a:rPr lang="es-MX" dirty="0" smtClean="0"/>
              <a:t> and </a:t>
            </a:r>
            <a:r>
              <a:rPr lang="es-MX" dirty="0" err="1" smtClean="0"/>
              <a:t>critical</a:t>
            </a:r>
            <a:r>
              <a:rPr lang="es-MX" dirty="0" smtClean="0"/>
              <a:t> </a:t>
            </a:r>
            <a:r>
              <a:rPr lang="es-MX" dirty="0" err="1" smtClean="0"/>
              <a:t>points</a:t>
            </a:r>
            <a:endParaRPr lang="es-MX" dirty="0" smtClean="0"/>
          </a:p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s-MX" dirty="0" smtClean="0"/>
          </a:p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MX" dirty="0" err="1" smtClean="0"/>
              <a:t>Audit</a:t>
            </a:r>
            <a:r>
              <a:rPr lang="es-MX" dirty="0" smtClean="0"/>
              <a:t> </a:t>
            </a:r>
            <a:r>
              <a:rPr lang="es-MX" dirty="0" err="1" smtClean="0"/>
              <a:t>Planning</a:t>
            </a:r>
            <a:endParaRPr lang="es-MX" dirty="0" smtClean="0"/>
          </a:p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s-MX" dirty="0" smtClean="0"/>
          </a:p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MX" dirty="0" err="1" smtClean="0"/>
              <a:t>On-site</a:t>
            </a:r>
            <a:r>
              <a:rPr lang="es-MX" dirty="0" smtClean="0"/>
              <a:t> </a:t>
            </a:r>
            <a:r>
              <a:rPr lang="es-MX" dirty="0" err="1" smtClean="0"/>
              <a:t>evaluation</a:t>
            </a:r>
            <a:endParaRPr lang="es-MX" dirty="0" smtClean="0"/>
          </a:p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s-MX" dirty="0" smtClean="0"/>
          </a:p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MX" dirty="0" err="1" smtClean="0"/>
              <a:t>Results</a:t>
            </a:r>
            <a:r>
              <a:rPr lang="es-MX" dirty="0" smtClean="0"/>
              <a:t> </a:t>
            </a:r>
            <a:r>
              <a:rPr lang="es-MX" dirty="0" err="1" smtClean="0"/>
              <a:t>delivering</a:t>
            </a:r>
            <a:endParaRPr lang="es-MX" dirty="0" smtClean="0"/>
          </a:p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s-MX" dirty="0" smtClean="0"/>
          </a:p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MX" dirty="0" err="1" smtClean="0"/>
              <a:t>Certificate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delivered</a:t>
            </a:r>
            <a:r>
              <a:rPr lang="es-MX" dirty="0" smtClean="0"/>
              <a:t> </a:t>
            </a:r>
            <a:r>
              <a:rPr lang="es-MX" dirty="0" err="1" smtClean="0"/>
              <a:t>if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audit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successfully</a:t>
            </a:r>
            <a:r>
              <a:rPr lang="es-MX" dirty="0" smtClean="0"/>
              <a:t> </a:t>
            </a:r>
            <a:r>
              <a:rPr lang="es-MX" dirty="0" err="1" smtClean="0"/>
              <a:t>approved</a:t>
            </a:r>
            <a:endParaRPr lang="es-MX" sz="1700" dirty="0" smtClean="0"/>
          </a:p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s-MX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192382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717" y="6381328"/>
            <a:ext cx="127476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8610600" y="6381328"/>
            <a:ext cx="457200" cy="365125"/>
          </a:xfrm>
        </p:spPr>
        <p:txBody>
          <a:bodyPr/>
          <a:lstStyle/>
          <a:p>
            <a:r>
              <a:rPr lang="pt-BR" sz="1600" b="1" dirty="0" smtClean="0"/>
              <a:t>7</a:t>
            </a:r>
            <a:endParaRPr lang="en-US" sz="16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539552" y="1196752"/>
            <a:ext cx="8640960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en-US" b="1" dirty="0"/>
              <a:t>Promote actions in favor of the company and </a:t>
            </a:r>
            <a:r>
              <a:rPr lang="en-US" b="1" dirty="0" smtClean="0"/>
              <a:t>staff</a:t>
            </a:r>
          </a:p>
          <a:p>
            <a:pPr>
              <a:buClr>
                <a:srgbClr val="C00000"/>
              </a:buClr>
            </a:pPr>
            <a:endParaRPr lang="es-MX" sz="1700" dirty="0" smtClean="0"/>
          </a:p>
          <a:p>
            <a:r>
              <a:rPr lang="es-MX" sz="1700" b="1" dirty="0" err="1" smtClean="0"/>
              <a:t>What</a:t>
            </a:r>
            <a:r>
              <a:rPr lang="es-MX" sz="1700" b="1" dirty="0" smtClean="0"/>
              <a:t> </a:t>
            </a:r>
            <a:r>
              <a:rPr lang="es-MX" sz="1700" b="1" dirty="0" err="1" smtClean="0"/>
              <a:t>have</a:t>
            </a:r>
            <a:r>
              <a:rPr lang="es-MX" sz="1700" b="1" dirty="0" smtClean="0"/>
              <a:t> </a:t>
            </a:r>
            <a:r>
              <a:rPr lang="es-MX" sz="1700" b="1" dirty="0" err="1" smtClean="0"/>
              <a:t>we</a:t>
            </a:r>
            <a:r>
              <a:rPr lang="es-MX" sz="1700" b="1" dirty="0" smtClean="0"/>
              <a:t> </a:t>
            </a:r>
            <a:r>
              <a:rPr lang="es-MX" sz="1700" b="1" dirty="0" err="1" smtClean="0"/>
              <a:t>found</a:t>
            </a:r>
            <a:r>
              <a:rPr lang="es-MX" sz="1700" b="1" dirty="0" smtClean="0"/>
              <a:t> </a:t>
            </a:r>
            <a:r>
              <a:rPr lang="es-MX" sz="1700" dirty="0" smtClean="0"/>
              <a:t>? Positive and </a:t>
            </a:r>
            <a:r>
              <a:rPr lang="es-MX" sz="1700" dirty="0" err="1" smtClean="0"/>
              <a:t>negative</a:t>
            </a:r>
            <a:r>
              <a:rPr lang="es-MX" sz="1700" dirty="0" smtClean="0"/>
              <a:t> </a:t>
            </a:r>
            <a:r>
              <a:rPr lang="es-MX" sz="1700" dirty="0" err="1" smtClean="0"/>
              <a:t>results</a:t>
            </a:r>
            <a:r>
              <a:rPr lang="es-MX" sz="1700" dirty="0" smtClean="0"/>
              <a:t> / </a:t>
            </a:r>
            <a:r>
              <a:rPr lang="es-MX" sz="1700" dirty="0" err="1" smtClean="0"/>
              <a:t>challenges</a:t>
            </a:r>
            <a:endParaRPr lang="es-MX" sz="17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1700" dirty="0" err="1" smtClean="0"/>
              <a:t>Resistance</a:t>
            </a:r>
            <a:r>
              <a:rPr lang="es-MX" sz="1700" dirty="0" smtClean="0"/>
              <a:t> to </a:t>
            </a:r>
            <a:r>
              <a:rPr lang="es-MX" sz="1700" dirty="0" err="1" smtClean="0"/>
              <a:t>change</a:t>
            </a:r>
            <a:endParaRPr lang="es-MX" sz="17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1700" dirty="0" err="1" smtClean="0"/>
              <a:t>Improvised</a:t>
            </a:r>
            <a:r>
              <a:rPr lang="es-MX" sz="1700" dirty="0" smtClean="0"/>
              <a:t> </a:t>
            </a:r>
            <a:r>
              <a:rPr lang="es-MX" sz="1700" dirty="0" err="1" smtClean="0"/>
              <a:t>documents</a:t>
            </a:r>
            <a:endParaRPr lang="es-MX" sz="17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1700" dirty="0" err="1" smtClean="0"/>
              <a:t>Lack</a:t>
            </a:r>
            <a:r>
              <a:rPr lang="es-MX" sz="1700" dirty="0" smtClean="0"/>
              <a:t> of </a:t>
            </a:r>
            <a:r>
              <a:rPr lang="es-MX" sz="1700" dirty="0" err="1" smtClean="0"/>
              <a:t>organizational</a:t>
            </a:r>
            <a:r>
              <a:rPr lang="es-MX" sz="1700" dirty="0" smtClean="0"/>
              <a:t> </a:t>
            </a:r>
            <a:r>
              <a:rPr lang="es-MX" sz="1700" dirty="0" err="1" smtClean="0"/>
              <a:t>communication</a:t>
            </a:r>
            <a:r>
              <a:rPr lang="es-MX" sz="1700" dirty="0" smtClean="0"/>
              <a:t> </a:t>
            </a:r>
            <a:r>
              <a:rPr lang="es-MX" sz="1700" dirty="0" err="1" smtClean="0"/>
              <a:t>channel</a:t>
            </a:r>
            <a:endParaRPr lang="es-MX" sz="17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1700" dirty="0" err="1" smtClean="0"/>
              <a:t>Implementation</a:t>
            </a:r>
            <a:r>
              <a:rPr lang="es-MX" sz="1700" dirty="0" smtClean="0"/>
              <a:t> of </a:t>
            </a:r>
            <a:r>
              <a:rPr lang="es-MX" sz="1700" dirty="0" err="1" smtClean="0"/>
              <a:t>best</a:t>
            </a:r>
            <a:r>
              <a:rPr lang="es-MX" sz="1700" dirty="0" smtClean="0"/>
              <a:t> </a:t>
            </a:r>
            <a:r>
              <a:rPr lang="es-MX" sz="1700" dirty="0" err="1" smtClean="0"/>
              <a:t>practices</a:t>
            </a:r>
            <a:r>
              <a:rPr lang="es-MX" sz="1700" dirty="0" smtClean="0"/>
              <a:t> (</a:t>
            </a:r>
            <a:r>
              <a:rPr lang="es-MX" sz="1700" dirty="0" err="1" smtClean="0"/>
              <a:t>Canteens</a:t>
            </a:r>
            <a:r>
              <a:rPr lang="es-MX" sz="1700" dirty="0" smtClean="0"/>
              <a:t> and </a:t>
            </a:r>
            <a:r>
              <a:rPr lang="es-MX" sz="1700" dirty="0" err="1" smtClean="0"/>
              <a:t>food</a:t>
            </a:r>
            <a:r>
              <a:rPr lang="es-MX" sz="1700" dirty="0" smtClean="0"/>
              <a:t> </a:t>
            </a:r>
            <a:r>
              <a:rPr lang="es-MX" sz="1700" dirty="0" err="1" smtClean="0"/>
              <a:t>services</a:t>
            </a:r>
            <a:r>
              <a:rPr lang="es-MX" sz="1700" dirty="0" smtClean="0"/>
              <a:t>, </a:t>
            </a:r>
            <a:r>
              <a:rPr lang="es-MX" sz="1700" dirty="0" err="1" smtClean="0"/>
              <a:t>milk</a:t>
            </a:r>
            <a:r>
              <a:rPr lang="es-MX" sz="1700" dirty="0" smtClean="0"/>
              <a:t> </a:t>
            </a:r>
            <a:r>
              <a:rPr lang="es-MX" sz="1700" dirty="0" err="1" smtClean="0"/>
              <a:t>feeders</a:t>
            </a:r>
            <a:r>
              <a:rPr lang="es-MX" sz="1700" dirty="0" smtClean="0"/>
              <a:t> </a:t>
            </a:r>
          </a:p>
          <a:p>
            <a:r>
              <a:rPr lang="es-MX" sz="1700" dirty="0"/>
              <a:t> </a:t>
            </a:r>
            <a:r>
              <a:rPr lang="es-MX" sz="1700" dirty="0" smtClean="0"/>
              <a:t>      and </a:t>
            </a:r>
            <a:r>
              <a:rPr lang="es-MX" sz="1700" dirty="0" err="1" smtClean="0"/>
              <a:t>agreements</a:t>
            </a:r>
            <a:r>
              <a:rPr lang="es-MX" sz="1700" dirty="0" smtClean="0"/>
              <a:t> </a:t>
            </a:r>
            <a:r>
              <a:rPr lang="es-MX" sz="1700" dirty="0" err="1" smtClean="0"/>
              <a:t>with</a:t>
            </a:r>
            <a:r>
              <a:rPr lang="es-MX" sz="1700" dirty="0" smtClean="0"/>
              <a:t> </a:t>
            </a:r>
            <a:r>
              <a:rPr lang="es-MX" sz="1700" dirty="0" err="1" smtClean="0"/>
              <a:t>nurseries</a:t>
            </a:r>
            <a:r>
              <a:rPr lang="es-MX" sz="1700" dirty="0" smtClean="0"/>
              <a:t>).</a:t>
            </a:r>
          </a:p>
          <a:p>
            <a:endParaRPr lang="es-MX" sz="1700" dirty="0"/>
          </a:p>
          <a:p>
            <a:r>
              <a:rPr lang="es-MX" sz="1700" b="1" dirty="0" err="1" smtClean="0"/>
              <a:t>Organizational</a:t>
            </a:r>
            <a:r>
              <a:rPr lang="es-MX" sz="1700" b="1" dirty="0" smtClean="0"/>
              <a:t> </a:t>
            </a:r>
            <a:r>
              <a:rPr lang="es-MX" sz="1700" b="1" dirty="0" err="1" smtClean="0"/>
              <a:t>impact</a:t>
            </a:r>
            <a:endParaRPr lang="es-MX" sz="17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1700" dirty="0" err="1" smtClean="0"/>
              <a:t>Improved</a:t>
            </a:r>
            <a:r>
              <a:rPr lang="es-MX" sz="1700" dirty="0" smtClean="0"/>
              <a:t> </a:t>
            </a:r>
            <a:r>
              <a:rPr lang="es-MX" sz="1700" dirty="0" err="1" smtClean="0"/>
              <a:t>working</a:t>
            </a:r>
            <a:r>
              <a:rPr lang="es-MX" sz="1700" dirty="0" smtClean="0"/>
              <a:t> </a:t>
            </a:r>
            <a:r>
              <a:rPr lang="es-MX" sz="1700" dirty="0" err="1" smtClean="0"/>
              <a:t>environment</a:t>
            </a:r>
            <a:endParaRPr lang="es-MX" sz="17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1700" dirty="0" smtClean="0"/>
              <a:t>Training </a:t>
            </a:r>
            <a:r>
              <a:rPr lang="es-MX" sz="1700" dirty="0" err="1" smtClean="0"/>
              <a:t>courses</a:t>
            </a:r>
            <a:endParaRPr lang="es-MX" sz="17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1700" dirty="0" err="1" smtClean="0"/>
              <a:t>Changes</a:t>
            </a:r>
            <a:r>
              <a:rPr lang="es-MX" sz="1700" dirty="0" smtClean="0"/>
              <a:t> in </a:t>
            </a:r>
            <a:r>
              <a:rPr lang="es-MX" sz="1700" dirty="0" err="1" smtClean="0"/>
              <a:t>infrastructure</a:t>
            </a:r>
            <a:endParaRPr lang="es-MX" sz="1700" dirty="0" smtClean="0"/>
          </a:p>
          <a:p>
            <a:endParaRPr lang="es-MX" sz="1700" dirty="0"/>
          </a:p>
          <a:p>
            <a:r>
              <a:rPr lang="es-MX" sz="1700" b="1" dirty="0" err="1" smtClean="0"/>
              <a:t>Certified</a:t>
            </a:r>
            <a:r>
              <a:rPr lang="es-MX" sz="1700" b="1" dirty="0" smtClean="0"/>
              <a:t> </a:t>
            </a:r>
            <a:r>
              <a:rPr lang="es-MX" sz="1700" b="1" dirty="0" err="1" smtClean="0"/>
              <a:t>organizations</a:t>
            </a:r>
            <a:r>
              <a:rPr lang="es-MX" sz="1700" b="1" dirty="0" smtClean="0"/>
              <a:t> and </a:t>
            </a:r>
            <a:r>
              <a:rPr lang="es-MX" sz="1700" b="1" dirty="0" err="1" smtClean="0"/>
              <a:t>work</a:t>
            </a:r>
            <a:r>
              <a:rPr lang="es-MX" sz="1700" b="1" dirty="0" smtClean="0"/>
              <a:t> places</a:t>
            </a:r>
            <a:r>
              <a:rPr lang="es-MX" sz="1700" dirty="0" smtClean="0"/>
              <a:t>:  2009 - 2015:  2,345, </a:t>
            </a:r>
            <a:r>
              <a:rPr lang="es-MX" sz="1700" dirty="0" err="1" smtClean="0"/>
              <a:t>benefiting</a:t>
            </a:r>
            <a:r>
              <a:rPr lang="es-MX" sz="1700" dirty="0" smtClean="0"/>
              <a:t> a total of </a:t>
            </a:r>
          </a:p>
          <a:p>
            <a:r>
              <a:rPr lang="es-MX" sz="1700" dirty="0" smtClean="0"/>
              <a:t>151,088 </a:t>
            </a:r>
            <a:r>
              <a:rPr lang="es-MX" sz="1700" dirty="0" err="1" smtClean="0"/>
              <a:t>people</a:t>
            </a:r>
            <a:r>
              <a:rPr lang="es-MX" sz="1700" dirty="0" smtClean="0"/>
              <a:t>; 46% </a:t>
            </a:r>
            <a:r>
              <a:rPr lang="es-MX" sz="1700" dirty="0" err="1" smtClean="0"/>
              <a:t>women</a:t>
            </a:r>
            <a:r>
              <a:rPr lang="es-MX" sz="1700" dirty="0" smtClean="0"/>
              <a:t> and 54% </a:t>
            </a:r>
            <a:r>
              <a:rPr lang="es-MX" sz="1700" dirty="0" err="1" smtClean="0"/>
              <a:t>man</a:t>
            </a:r>
            <a:r>
              <a:rPr lang="es-MX" sz="1700" dirty="0" smtClean="0"/>
              <a:t>.</a:t>
            </a:r>
          </a:p>
          <a:p>
            <a:endParaRPr lang="es-MX" sz="1700" dirty="0"/>
          </a:p>
          <a:p>
            <a:endParaRPr lang="es-MX" sz="1700" dirty="0" smtClean="0"/>
          </a:p>
          <a:p>
            <a:r>
              <a:rPr lang="es-MX" sz="1700" b="1" dirty="0" err="1" smtClean="0"/>
              <a:t>Follow</a:t>
            </a:r>
            <a:r>
              <a:rPr lang="es-MX" sz="1700" b="1" dirty="0" smtClean="0"/>
              <a:t> up: </a:t>
            </a:r>
            <a:r>
              <a:rPr lang="es-MX" sz="1700" dirty="0" err="1" smtClean="0"/>
              <a:t>Surveillance</a:t>
            </a:r>
            <a:r>
              <a:rPr lang="es-MX" sz="1700" dirty="0" smtClean="0"/>
              <a:t> </a:t>
            </a:r>
            <a:r>
              <a:rPr lang="es-MX" sz="1700" dirty="0" err="1" smtClean="0"/>
              <a:t>Audit</a:t>
            </a:r>
            <a:endParaRPr lang="es-MX" sz="1700" dirty="0" smtClean="0"/>
          </a:p>
          <a:p>
            <a:endParaRPr lang="es-MX" dirty="0"/>
          </a:p>
        </p:txBody>
      </p:sp>
      <p:sp>
        <p:nvSpPr>
          <p:cNvPr id="7" name="CuadroTexto 2"/>
          <p:cNvSpPr txBox="1"/>
          <p:nvPr/>
        </p:nvSpPr>
        <p:spPr>
          <a:xfrm>
            <a:off x="0" y="97468"/>
            <a:ext cx="8604448" cy="523220"/>
          </a:xfrm>
          <a:prstGeom prst="rect">
            <a:avLst/>
          </a:prstGeom>
          <a:solidFill>
            <a:srgbClr val="9966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800" b="1" dirty="0" err="1" smtClean="0">
                <a:solidFill>
                  <a:prstClr val="white"/>
                </a:solidFill>
                <a:latin typeface="Lucida Grande"/>
                <a:cs typeface="Lucida Grande"/>
              </a:rPr>
              <a:t>Evaluation</a:t>
            </a:r>
            <a:r>
              <a:rPr lang="es-ES" sz="2800" b="1" dirty="0" smtClean="0">
                <a:solidFill>
                  <a:prstClr val="white"/>
                </a:solidFill>
                <a:latin typeface="Lucida Grande"/>
                <a:cs typeface="Lucida Grande"/>
              </a:rPr>
              <a:t> </a:t>
            </a:r>
            <a:r>
              <a:rPr lang="es-ES" sz="2800" b="1" dirty="0" err="1" smtClean="0">
                <a:solidFill>
                  <a:prstClr val="white"/>
                </a:solidFill>
                <a:latin typeface="Lucida Grande"/>
                <a:cs typeface="Lucida Grande"/>
              </a:rPr>
              <a:t>Results</a:t>
            </a:r>
            <a:endParaRPr lang="es-ES" sz="2800" b="1" dirty="0">
              <a:solidFill>
                <a:prstClr val="white"/>
              </a:solidFill>
              <a:latin typeface="Lucida Grande"/>
              <a:cs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427835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717" y="6381328"/>
            <a:ext cx="127476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39552" y="1412776"/>
            <a:ext cx="4608512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s-MX" sz="1700" dirty="0" smtClean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MX" sz="1700" dirty="0" err="1" smtClean="0"/>
              <a:t>Decreased</a:t>
            </a:r>
            <a:r>
              <a:rPr lang="es-MX" sz="1700" dirty="0" smtClean="0"/>
              <a:t> staff </a:t>
            </a:r>
            <a:r>
              <a:rPr lang="es-MX" sz="1700" dirty="0" err="1" smtClean="0"/>
              <a:t>turnover</a:t>
            </a:r>
            <a:endParaRPr lang="es-MX" sz="1700" dirty="0" smtClean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s-MX" sz="1700" dirty="0" smtClean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MX" sz="1700" dirty="0" err="1" smtClean="0"/>
              <a:t>Increased</a:t>
            </a:r>
            <a:r>
              <a:rPr lang="es-MX" sz="1700" dirty="0" smtClean="0"/>
              <a:t> </a:t>
            </a:r>
            <a:r>
              <a:rPr lang="es-MX" sz="1700" dirty="0" err="1" smtClean="0"/>
              <a:t>productivity</a:t>
            </a:r>
            <a:endParaRPr lang="es-MX" sz="1700" dirty="0" smtClean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s-MX" sz="1700" dirty="0" smtClean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1700" dirty="0"/>
              <a:t>Social recognition for their commitment to human development and decent </a:t>
            </a:r>
            <a:r>
              <a:rPr lang="en-US" sz="1700" dirty="0" smtClean="0"/>
              <a:t>work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n-US" sz="1700" dirty="0" smtClean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1700" dirty="0"/>
              <a:t>Commitment to global trends in human </a:t>
            </a:r>
            <a:r>
              <a:rPr lang="en-US" sz="1700" dirty="0" smtClean="0"/>
              <a:t>resources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n-US" sz="1700" dirty="0" smtClean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MX" sz="1700" dirty="0" err="1"/>
              <a:t>Humanization</a:t>
            </a:r>
            <a:r>
              <a:rPr lang="es-MX" sz="1700" dirty="0"/>
              <a:t> of </a:t>
            </a:r>
            <a:r>
              <a:rPr lang="es-MX" sz="1700" dirty="0" err="1" smtClean="0"/>
              <a:t>companies</a:t>
            </a:r>
            <a:endParaRPr lang="es-MX" sz="1700" dirty="0" smtClean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s-MX" sz="1700" dirty="0" smtClean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1700" dirty="0" smtClean="0"/>
              <a:t>Use of </a:t>
            </a:r>
            <a:r>
              <a:rPr lang="en-US" sz="1700" dirty="0"/>
              <a:t>the </a:t>
            </a:r>
            <a:r>
              <a:rPr lang="en-US" sz="1700" dirty="0" smtClean="0"/>
              <a:t>Seal </a:t>
            </a:r>
            <a:r>
              <a:rPr lang="en-US" sz="1700" dirty="0"/>
              <a:t>"</a:t>
            </a:r>
            <a:r>
              <a:rPr lang="en-US" sz="1700" dirty="0" smtClean="0"/>
              <a:t>Labor </a:t>
            </a:r>
            <a:r>
              <a:rPr lang="en-US" sz="1700" dirty="0"/>
              <a:t>Equality between Women and Men" in their products or </a:t>
            </a:r>
            <a:r>
              <a:rPr lang="en-US" sz="1700" dirty="0" smtClean="0"/>
              <a:t>campaigns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n-US" sz="1700" dirty="0" smtClean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1700" dirty="0" smtClean="0"/>
              <a:t>Additional score in government bidding process</a:t>
            </a:r>
            <a:endParaRPr lang="es-MX" sz="1700" dirty="0" smtClean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8610600" y="6381328"/>
            <a:ext cx="457200" cy="365125"/>
          </a:xfrm>
        </p:spPr>
        <p:txBody>
          <a:bodyPr/>
          <a:lstStyle/>
          <a:p>
            <a:r>
              <a:rPr lang="pt-BR" sz="1400" b="1" dirty="0" smtClean="0"/>
              <a:t>8</a:t>
            </a:r>
            <a:endParaRPr lang="en-US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5076056" y="1700808"/>
            <a:ext cx="3528392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1700" dirty="0"/>
              <a:t>Training programs according to the employee's </a:t>
            </a:r>
            <a:r>
              <a:rPr lang="en-US" sz="1700" dirty="0" smtClean="0"/>
              <a:t>duties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s-MX" sz="1700" dirty="0" smtClean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1700" dirty="0"/>
              <a:t>Practices that </a:t>
            </a:r>
            <a:r>
              <a:rPr lang="en-US" sz="1700" dirty="0" smtClean="0"/>
              <a:t>benefit </a:t>
            </a:r>
            <a:r>
              <a:rPr lang="en-US" sz="1700" dirty="0"/>
              <a:t>the balance between work and personal </a:t>
            </a:r>
            <a:r>
              <a:rPr lang="en-US" sz="1700" dirty="0" smtClean="0"/>
              <a:t>life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s-MX" sz="1700" dirty="0" smtClean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MX" sz="1700" dirty="0" err="1" smtClean="0"/>
              <a:t>Increase</a:t>
            </a:r>
            <a:r>
              <a:rPr lang="es-MX" sz="1700" dirty="0" smtClean="0"/>
              <a:t> of Labor </a:t>
            </a:r>
            <a:r>
              <a:rPr lang="es-MX" sz="1700" dirty="0" err="1" smtClean="0"/>
              <a:t>certainty</a:t>
            </a:r>
            <a:endParaRPr lang="es-MX" sz="1700" dirty="0" smtClean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s-MX" sz="1700" dirty="0" smtClean="0"/>
          </a:p>
          <a:p>
            <a:pPr>
              <a:buClr>
                <a:srgbClr val="C00000"/>
              </a:buClr>
            </a:pPr>
            <a:endParaRPr lang="es-MX" sz="1700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MX" sz="1700" dirty="0" err="1" smtClean="0"/>
              <a:t>Working</a:t>
            </a:r>
            <a:r>
              <a:rPr lang="es-MX" sz="1700" dirty="0" smtClean="0"/>
              <a:t> </a:t>
            </a:r>
            <a:r>
              <a:rPr lang="es-MX" sz="1700" dirty="0" err="1" smtClean="0"/>
              <a:t>environment</a:t>
            </a:r>
            <a:r>
              <a:rPr lang="es-MX" sz="1700" dirty="0" smtClean="0"/>
              <a:t> </a:t>
            </a:r>
            <a:r>
              <a:rPr lang="es-MX" sz="1700" dirty="0" err="1" smtClean="0"/>
              <a:t>improvement</a:t>
            </a:r>
            <a:endParaRPr lang="es-MX" sz="1700" dirty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1331640" y="98072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 smtClean="0"/>
              <a:t>For</a:t>
            </a:r>
            <a:r>
              <a:rPr lang="es-MX" b="1" dirty="0" smtClean="0"/>
              <a:t> </a:t>
            </a:r>
            <a:r>
              <a:rPr lang="es-MX" b="1" dirty="0" err="1" smtClean="0"/>
              <a:t>Organizations</a:t>
            </a:r>
            <a:endParaRPr lang="es-MX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6228184" y="97143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 smtClean="0"/>
              <a:t>For</a:t>
            </a:r>
            <a:r>
              <a:rPr lang="es-MX" b="1" dirty="0" smtClean="0"/>
              <a:t> Staff</a:t>
            </a:r>
            <a:endParaRPr lang="es-MX" b="1" dirty="0"/>
          </a:p>
        </p:txBody>
      </p:sp>
      <p:sp>
        <p:nvSpPr>
          <p:cNvPr id="9" name="CuadroTexto 2"/>
          <p:cNvSpPr txBox="1"/>
          <p:nvPr/>
        </p:nvSpPr>
        <p:spPr>
          <a:xfrm>
            <a:off x="0" y="97468"/>
            <a:ext cx="8604448" cy="523220"/>
          </a:xfrm>
          <a:prstGeom prst="rect">
            <a:avLst/>
          </a:prstGeom>
          <a:solidFill>
            <a:srgbClr val="9966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800" b="1" dirty="0" err="1" smtClean="0">
                <a:solidFill>
                  <a:prstClr val="white"/>
                </a:solidFill>
                <a:latin typeface="Lucida Grande"/>
                <a:cs typeface="Lucida Grande"/>
              </a:rPr>
              <a:t>Benefits</a:t>
            </a:r>
            <a:endParaRPr lang="es-ES" sz="2800" b="1" dirty="0">
              <a:solidFill>
                <a:prstClr val="white"/>
              </a:solidFill>
              <a:latin typeface="Lucida Grande"/>
              <a:cs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353265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roducingPowerPoint2007">
  <a:themeElements>
    <a:clrScheme name="Equida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3000"/>
                <a:satMod val="200000"/>
              </a:schemeClr>
              <a:schemeClr val="phClr">
                <a:tint val="78000"/>
                <a:satMod val="2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IntroducingPowerPoint2007</Template>
  <TotalTime>0</TotalTime>
  <Words>777</Words>
  <Application>Microsoft Office PowerPoint</Application>
  <PresentationFormat>Letter Paper (8.5x11 in)</PresentationFormat>
  <Paragraphs>166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 Unicode MS</vt:lpstr>
      <vt:lpstr>Arial</vt:lpstr>
      <vt:lpstr>Calibri</vt:lpstr>
      <vt:lpstr>Corbel</vt:lpstr>
      <vt:lpstr>Lucida Grande</vt:lpstr>
      <vt:lpstr>Times New Roman</vt:lpstr>
      <vt:lpstr>Wingdings</vt:lpstr>
      <vt:lpstr>Wingdings 2</vt:lpstr>
      <vt:lpstr>Wingdings 3</vt:lpstr>
      <vt:lpstr>ヒラギノ角ゴ Pro W3</vt:lpstr>
      <vt:lpstr>IntroducingPowerPoint2007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2009-10-28T03:16:24Z</dcterms:created>
  <dcterms:modified xsi:type="dcterms:W3CDTF">2015-05-15T01:15:30Z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